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1"/>
  </p:sldMasterIdLst>
  <p:notesMasterIdLst>
    <p:notesMasterId r:id="rId9"/>
  </p:notesMasterIdLst>
  <p:handoutMasterIdLst>
    <p:handoutMasterId r:id="rId10"/>
  </p:handoutMasterIdLst>
  <p:sldIdLst>
    <p:sldId id="267" r:id="rId2"/>
    <p:sldId id="643" r:id="rId3"/>
    <p:sldId id="644" r:id="rId4"/>
    <p:sldId id="645" r:id="rId5"/>
    <p:sldId id="646" r:id="rId6"/>
    <p:sldId id="647" r:id="rId7"/>
    <p:sldId id="648" r:id="rId8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14" userDrawn="1">
          <p15:clr>
            <a:srgbClr val="A4A3A4"/>
          </p15:clr>
        </p15:guide>
        <p15:guide id="5" pos="54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7B52"/>
    <a:srgbClr val="0D7EB3"/>
    <a:srgbClr val="7E9445"/>
    <a:srgbClr val="20455A"/>
    <a:srgbClr val="4B030E"/>
    <a:srgbClr val="C00000"/>
    <a:srgbClr val="006C98"/>
    <a:srgbClr val="E0E0E0"/>
    <a:srgbClr val="C96F07"/>
    <a:srgbClr val="0086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3" autoAdjust="0"/>
    <p:restoredTop sz="95694" autoAdjust="0"/>
  </p:normalViewPr>
  <p:slideViewPr>
    <p:cSldViewPr snapToGrid="0" showGuides="1">
      <p:cViewPr varScale="1">
        <p:scale>
          <a:sx n="90" d="100"/>
          <a:sy n="90" d="100"/>
        </p:scale>
        <p:origin x="411" y="48"/>
      </p:cViewPr>
      <p:guideLst>
        <p:guide orient="horz" pos="2137"/>
        <p:guide pos="3840"/>
        <p:guide orient="horz" pos="414"/>
        <p:guide pos="545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3326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709AE-BD5A-4891-BA90-9FD882666DDB}" type="datetimeFigureOut">
              <a:rPr lang="zh-TW" altLang="en-US" smtClean="0"/>
              <a:t>2025/5/4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69CA9-3B90-4587-95DE-947AC4745C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5566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FCAB2-C204-4044-B52B-88ADA064849F}" type="datetimeFigureOut">
              <a:rPr lang="zh-TW" altLang="en-US" smtClean="0"/>
              <a:t>2025/5/4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048F1-6C04-4819-ADE9-57D9CEBE32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251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8BE0-5C18-4642-859F-AAB072D62B31}" type="datetimeFigureOut">
              <a:rPr lang="zh-TW" altLang="en-US" smtClean="0"/>
              <a:t>2025/5/4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265C-C9CF-4BEB-8455-E49F42634C10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1924">
            <a:off x="6328419" y="807173"/>
            <a:ext cx="7461288" cy="6582418"/>
          </a:xfrm>
          <a:prstGeom prst="rect">
            <a:avLst/>
          </a:prstGeom>
        </p:spPr>
      </p:pic>
      <p:sp>
        <p:nvSpPr>
          <p:cNvPr id="8" name="Freeform: Shape 24">
            <a:extLst>
              <a:ext uri="{FF2B5EF4-FFF2-40B4-BE49-F238E27FC236}">
                <a16:creationId xmlns:a16="http://schemas.microsoft.com/office/drawing/2014/main" id="{AA870B07-ED8B-4EF4-9C88-772A11B3117B}"/>
              </a:ext>
            </a:extLst>
          </p:cNvPr>
          <p:cNvSpPr/>
          <p:nvPr userDrawn="1"/>
        </p:nvSpPr>
        <p:spPr>
          <a:xfrm>
            <a:off x="10059064" y="3684265"/>
            <a:ext cx="2132936" cy="3173735"/>
          </a:xfrm>
          <a:custGeom>
            <a:avLst/>
            <a:gdLst>
              <a:gd name="connsiteX0" fmla="*/ 2132936 w 2132936"/>
              <a:gd name="connsiteY0" fmla="*/ 2851027 h 3173735"/>
              <a:gd name="connsiteX1" fmla="*/ 2132936 w 2132936"/>
              <a:gd name="connsiteY1" fmla="*/ 2857350 h 3173735"/>
              <a:gd name="connsiteX2" fmla="*/ 2132936 w 2132936"/>
              <a:gd name="connsiteY2" fmla="*/ 3173735 h 3173735"/>
              <a:gd name="connsiteX3" fmla="*/ 1810307 w 2132936"/>
              <a:gd name="connsiteY3" fmla="*/ 3173735 h 3173735"/>
              <a:gd name="connsiteX4" fmla="*/ 1067459 w 2132936"/>
              <a:gd name="connsiteY4" fmla="*/ 2848504 h 3173735"/>
              <a:gd name="connsiteX5" fmla="*/ 1066841 w 2132936"/>
              <a:gd name="connsiteY5" fmla="*/ 2853688 h 3173735"/>
              <a:gd name="connsiteX6" fmla="*/ 1067459 w 2132936"/>
              <a:gd name="connsiteY6" fmla="*/ 2853688 h 3173735"/>
              <a:gd name="connsiteX7" fmla="*/ 2132936 w 2132936"/>
              <a:gd name="connsiteY7" fmla="*/ 2138744 h 3173735"/>
              <a:gd name="connsiteX8" fmla="*/ 2132936 w 2132936"/>
              <a:gd name="connsiteY8" fmla="*/ 2145067 h 3173735"/>
              <a:gd name="connsiteX9" fmla="*/ 2132936 w 2132936"/>
              <a:gd name="connsiteY9" fmla="*/ 2495676 h 3173735"/>
              <a:gd name="connsiteX10" fmla="*/ 2132936 w 2132936"/>
              <a:gd name="connsiteY10" fmla="*/ 2501999 h 3173735"/>
              <a:gd name="connsiteX11" fmla="*/ 1461164 w 2132936"/>
              <a:gd name="connsiteY11" fmla="*/ 3173735 h 3173735"/>
              <a:gd name="connsiteX12" fmla="*/ 1097890 w 2132936"/>
              <a:gd name="connsiteY12" fmla="*/ 3173735 h 3173735"/>
              <a:gd name="connsiteX13" fmla="*/ 2132936 w 2132936"/>
              <a:gd name="connsiteY13" fmla="*/ 0 h 3173735"/>
              <a:gd name="connsiteX14" fmla="*/ 2132936 w 2132936"/>
              <a:gd name="connsiteY14" fmla="*/ 6323 h 3173735"/>
              <a:gd name="connsiteX15" fmla="*/ 2132936 w 2132936"/>
              <a:gd name="connsiteY15" fmla="*/ 356932 h 3173735"/>
              <a:gd name="connsiteX16" fmla="*/ 2132936 w 2132936"/>
              <a:gd name="connsiteY16" fmla="*/ 363255 h 3173735"/>
              <a:gd name="connsiteX17" fmla="*/ 1067459 w 2132936"/>
              <a:gd name="connsiteY17" fmla="*/ 1428675 h 3173735"/>
              <a:gd name="connsiteX18" fmla="*/ 1067459 w 2132936"/>
              <a:gd name="connsiteY18" fmla="*/ 1422355 h 3173735"/>
              <a:gd name="connsiteX19" fmla="*/ 1065431 w 2132936"/>
              <a:gd name="connsiteY19" fmla="*/ 1428848 h 3173735"/>
              <a:gd name="connsiteX20" fmla="*/ 1065431 w 2132936"/>
              <a:gd name="connsiteY20" fmla="*/ 1779186 h 3173735"/>
              <a:gd name="connsiteX21" fmla="*/ 1067459 w 2132936"/>
              <a:gd name="connsiteY21" fmla="*/ 1784342 h 3173735"/>
              <a:gd name="connsiteX22" fmla="*/ 1067459 w 2132936"/>
              <a:gd name="connsiteY22" fmla="*/ 1778019 h 3173735"/>
              <a:gd name="connsiteX23" fmla="*/ 2132936 w 2132936"/>
              <a:gd name="connsiteY23" fmla="*/ 712599 h 3173735"/>
              <a:gd name="connsiteX24" fmla="*/ 2132936 w 2132936"/>
              <a:gd name="connsiteY24" fmla="*/ 718922 h 3173735"/>
              <a:gd name="connsiteX25" fmla="*/ 2132936 w 2132936"/>
              <a:gd name="connsiteY25" fmla="*/ 1069214 h 3173735"/>
              <a:gd name="connsiteX26" fmla="*/ 2132936 w 2132936"/>
              <a:gd name="connsiteY26" fmla="*/ 1075537 h 3173735"/>
              <a:gd name="connsiteX27" fmla="*/ 1067459 w 2132936"/>
              <a:gd name="connsiteY27" fmla="*/ 2141273 h 3173735"/>
              <a:gd name="connsiteX28" fmla="*/ 1067459 w 2132936"/>
              <a:gd name="connsiteY28" fmla="*/ 2134953 h 3173735"/>
              <a:gd name="connsiteX29" fmla="*/ 1065431 w 2132936"/>
              <a:gd name="connsiteY29" fmla="*/ 2141126 h 3173735"/>
              <a:gd name="connsiteX30" fmla="*/ 1065431 w 2132936"/>
              <a:gd name="connsiteY30" fmla="*/ 2491747 h 3173735"/>
              <a:gd name="connsiteX31" fmla="*/ 1067459 w 2132936"/>
              <a:gd name="connsiteY31" fmla="*/ 2498205 h 3173735"/>
              <a:gd name="connsiteX32" fmla="*/ 1067459 w 2132936"/>
              <a:gd name="connsiteY32" fmla="*/ 2491882 h 3173735"/>
              <a:gd name="connsiteX33" fmla="*/ 2132936 w 2132936"/>
              <a:gd name="connsiteY33" fmla="*/ 1426146 h 3173735"/>
              <a:gd name="connsiteX34" fmla="*/ 2132936 w 2132936"/>
              <a:gd name="connsiteY34" fmla="*/ 1432469 h 3173735"/>
              <a:gd name="connsiteX35" fmla="*/ 2132936 w 2132936"/>
              <a:gd name="connsiteY35" fmla="*/ 1783077 h 3173735"/>
              <a:gd name="connsiteX36" fmla="*/ 2132936 w 2132936"/>
              <a:gd name="connsiteY36" fmla="*/ 1789400 h 3173735"/>
              <a:gd name="connsiteX37" fmla="*/ 1068052 w 2132936"/>
              <a:gd name="connsiteY37" fmla="*/ 2854228 h 3173735"/>
              <a:gd name="connsiteX38" fmla="*/ 1067459 w 2132936"/>
              <a:gd name="connsiteY38" fmla="*/ 2854820 h 3173735"/>
              <a:gd name="connsiteX39" fmla="*/ 1067459 w 2132936"/>
              <a:gd name="connsiteY39" fmla="*/ 2854821 h 3173735"/>
              <a:gd name="connsiteX40" fmla="*/ 1068052 w 2132936"/>
              <a:gd name="connsiteY40" fmla="*/ 2854229 h 3173735"/>
              <a:gd name="connsiteX41" fmla="*/ 1068052 w 2132936"/>
              <a:gd name="connsiteY41" fmla="*/ 3173735 h 3173735"/>
              <a:gd name="connsiteX42" fmla="*/ 1883 w 2132936"/>
              <a:gd name="connsiteY42" fmla="*/ 3173735 h 3173735"/>
              <a:gd name="connsiteX43" fmla="*/ 1883 w 2132936"/>
              <a:gd name="connsiteY43" fmla="*/ 2849763 h 3173735"/>
              <a:gd name="connsiteX44" fmla="*/ 0 w 2132936"/>
              <a:gd name="connsiteY44" fmla="*/ 2844915 h 3173735"/>
              <a:gd name="connsiteX45" fmla="*/ 0 w 2132936"/>
              <a:gd name="connsiteY45" fmla="*/ 2494294 h 3173735"/>
              <a:gd name="connsiteX46" fmla="*/ 1883 w 2132936"/>
              <a:gd name="connsiteY46" fmla="*/ 2488089 h 3173735"/>
              <a:gd name="connsiteX47" fmla="*/ 1883 w 2132936"/>
              <a:gd name="connsiteY47" fmla="*/ 2488088 h 3173735"/>
              <a:gd name="connsiteX48" fmla="*/ 1883 w 2132936"/>
              <a:gd name="connsiteY48" fmla="*/ 2137481 h 3173735"/>
              <a:gd name="connsiteX49" fmla="*/ 0 w 2132936"/>
              <a:gd name="connsiteY49" fmla="*/ 2132354 h 3173735"/>
              <a:gd name="connsiteX50" fmla="*/ 0 w 2132936"/>
              <a:gd name="connsiteY50" fmla="*/ 1781733 h 3173735"/>
              <a:gd name="connsiteX51" fmla="*/ 1065631 w 2132936"/>
              <a:gd name="connsiteY51" fmla="*/ 716286 h 3173735"/>
              <a:gd name="connsiteX52" fmla="*/ 1065631 w 2132936"/>
              <a:gd name="connsiteY52" fmla="*/ 1066907 h 3173735"/>
              <a:gd name="connsiteX53" fmla="*/ 1067459 w 2132936"/>
              <a:gd name="connsiteY53" fmla="*/ 1071743 h 3173735"/>
              <a:gd name="connsiteX54" fmla="*/ 1067459 w 2132936"/>
              <a:gd name="connsiteY54" fmla="*/ 1065420 h 3173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132936" h="3173735">
                <a:moveTo>
                  <a:pt x="2132936" y="2851027"/>
                </a:moveTo>
                <a:lnTo>
                  <a:pt x="2132936" y="2857350"/>
                </a:lnTo>
                <a:lnTo>
                  <a:pt x="2132936" y="3173735"/>
                </a:lnTo>
                <a:lnTo>
                  <a:pt x="1810307" y="3173735"/>
                </a:lnTo>
                <a:close/>
                <a:moveTo>
                  <a:pt x="1067459" y="2848504"/>
                </a:moveTo>
                <a:lnTo>
                  <a:pt x="1066841" y="2853688"/>
                </a:lnTo>
                <a:lnTo>
                  <a:pt x="1067459" y="2853688"/>
                </a:lnTo>
                <a:close/>
                <a:moveTo>
                  <a:pt x="2132936" y="2138744"/>
                </a:moveTo>
                <a:lnTo>
                  <a:pt x="2132936" y="2145067"/>
                </a:lnTo>
                <a:lnTo>
                  <a:pt x="2132936" y="2495676"/>
                </a:lnTo>
                <a:lnTo>
                  <a:pt x="2132936" y="2501999"/>
                </a:lnTo>
                <a:lnTo>
                  <a:pt x="1461164" y="3173735"/>
                </a:lnTo>
                <a:lnTo>
                  <a:pt x="1097890" y="3173735"/>
                </a:lnTo>
                <a:close/>
                <a:moveTo>
                  <a:pt x="2132936" y="0"/>
                </a:moveTo>
                <a:lnTo>
                  <a:pt x="2132936" y="6323"/>
                </a:lnTo>
                <a:lnTo>
                  <a:pt x="2132936" y="356932"/>
                </a:lnTo>
                <a:lnTo>
                  <a:pt x="2132936" y="363255"/>
                </a:lnTo>
                <a:lnTo>
                  <a:pt x="1067459" y="1428675"/>
                </a:lnTo>
                <a:lnTo>
                  <a:pt x="1067459" y="1422355"/>
                </a:lnTo>
                <a:lnTo>
                  <a:pt x="1065431" y="1428848"/>
                </a:lnTo>
                <a:lnTo>
                  <a:pt x="1065431" y="1779186"/>
                </a:lnTo>
                <a:lnTo>
                  <a:pt x="1067459" y="1784342"/>
                </a:lnTo>
                <a:lnTo>
                  <a:pt x="1067459" y="1778019"/>
                </a:lnTo>
                <a:lnTo>
                  <a:pt x="2132936" y="712599"/>
                </a:lnTo>
                <a:lnTo>
                  <a:pt x="2132936" y="718922"/>
                </a:lnTo>
                <a:lnTo>
                  <a:pt x="2132936" y="1069214"/>
                </a:lnTo>
                <a:lnTo>
                  <a:pt x="2132936" y="1075537"/>
                </a:lnTo>
                <a:lnTo>
                  <a:pt x="1067459" y="2141273"/>
                </a:lnTo>
                <a:lnTo>
                  <a:pt x="1067459" y="2134953"/>
                </a:lnTo>
                <a:lnTo>
                  <a:pt x="1065431" y="2141126"/>
                </a:lnTo>
                <a:lnTo>
                  <a:pt x="1065431" y="2491747"/>
                </a:lnTo>
                <a:lnTo>
                  <a:pt x="1067459" y="2498205"/>
                </a:lnTo>
                <a:lnTo>
                  <a:pt x="1067459" y="2491882"/>
                </a:lnTo>
                <a:lnTo>
                  <a:pt x="2132936" y="1426146"/>
                </a:lnTo>
                <a:lnTo>
                  <a:pt x="2132936" y="1432469"/>
                </a:lnTo>
                <a:lnTo>
                  <a:pt x="2132936" y="1783077"/>
                </a:lnTo>
                <a:lnTo>
                  <a:pt x="2132936" y="1789400"/>
                </a:lnTo>
                <a:lnTo>
                  <a:pt x="1068052" y="2854228"/>
                </a:lnTo>
                <a:lnTo>
                  <a:pt x="1067459" y="2854820"/>
                </a:lnTo>
                <a:lnTo>
                  <a:pt x="1067459" y="2854821"/>
                </a:lnTo>
                <a:lnTo>
                  <a:pt x="1068052" y="2854229"/>
                </a:lnTo>
                <a:lnTo>
                  <a:pt x="1068052" y="3173735"/>
                </a:lnTo>
                <a:lnTo>
                  <a:pt x="1883" y="3173735"/>
                </a:lnTo>
                <a:lnTo>
                  <a:pt x="1883" y="2849763"/>
                </a:lnTo>
                <a:lnTo>
                  <a:pt x="0" y="2844915"/>
                </a:lnTo>
                <a:lnTo>
                  <a:pt x="0" y="2494294"/>
                </a:lnTo>
                <a:lnTo>
                  <a:pt x="1883" y="2488089"/>
                </a:lnTo>
                <a:lnTo>
                  <a:pt x="1883" y="2488088"/>
                </a:lnTo>
                <a:lnTo>
                  <a:pt x="1883" y="2137481"/>
                </a:lnTo>
                <a:lnTo>
                  <a:pt x="0" y="2132354"/>
                </a:lnTo>
                <a:lnTo>
                  <a:pt x="0" y="1781733"/>
                </a:lnTo>
                <a:lnTo>
                  <a:pt x="1065631" y="716286"/>
                </a:lnTo>
                <a:lnTo>
                  <a:pt x="1065631" y="1066907"/>
                </a:lnTo>
                <a:lnTo>
                  <a:pt x="1067459" y="1071743"/>
                </a:lnTo>
                <a:lnTo>
                  <a:pt x="1067459" y="1065420"/>
                </a:lnTo>
                <a:close/>
              </a:path>
            </a:pathLst>
          </a:custGeom>
          <a:solidFill>
            <a:srgbClr val="4B030E">
              <a:alpha val="82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Freeform: Shape 25">
            <a:extLst>
              <a:ext uri="{FF2B5EF4-FFF2-40B4-BE49-F238E27FC236}">
                <a16:creationId xmlns:a16="http://schemas.microsoft.com/office/drawing/2014/main" id="{2C0BA251-E464-47B1-A531-AF4FFBC00068}"/>
              </a:ext>
            </a:extLst>
          </p:cNvPr>
          <p:cNvSpPr/>
          <p:nvPr userDrawn="1"/>
        </p:nvSpPr>
        <p:spPr>
          <a:xfrm>
            <a:off x="8667050" y="4400550"/>
            <a:ext cx="2460066" cy="2457450"/>
          </a:xfrm>
          <a:custGeom>
            <a:avLst/>
            <a:gdLst>
              <a:gd name="connsiteX0" fmla="*/ 2458855 w 2460066"/>
              <a:gd name="connsiteY0" fmla="*/ 2137402 h 2457450"/>
              <a:gd name="connsiteX1" fmla="*/ 2460066 w 2460066"/>
              <a:gd name="connsiteY1" fmla="*/ 2137402 h 2457450"/>
              <a:gd name="connsiteX2" fmla="*/ 2460066 w 2460066"/>
              <a:gd name="connsiteY2" fmla="*/ 2457450 h 2457450"/>
              <a:gd name="connsiteX3" fmla="*/ 2138751 w 2460066"/>
              <a:gd name="connsiteY3" fmla="*/ 2457450 h 2457450"/>
              <a:gd name="connsiteX4" fmla="*/ 2457444 w 2460066"/>
              <a:gd name="connsiteY4" fmla="*/ 1424840 h 2457450"/>
              <a:gd name="connsiteX5" fmla="*/ 2457444 w 2460066"/>
              <a:gd name="connsiteY5" fmla="*/ 1775461 h 2457450"/>
              <a:gd name="connsiteX6" fmla="*/ 1775465 w 2460066"/>
              <a:gd name="connsiteY6" fmla="*/ 2457450 h 2457450"/>
              <a:gd name="connsiteX7" fmla="*/ 1425123 w 2460066"/>
              <a:gd name="connsiteY7" fmla="*/ 2457450 h 2457450"/>
              <a:gd name="connsiteX8" fmla="*/ 2457444 w 2460066"/>
              <a:gd name="connsiteY8" fmla="*/ 712562 h 2457450"/>
              <a:gd name="connsiteX9" fmla="*/ 2457444 w 2460066"/>
              <a:gd name="connsiteY9" fmla="*/ 1062900 h 2457450"/>
              <a:gd name="connsiteX10" fmla="*/ 1392014 w 2460066"/>
              <a:gd name="connsiteY10" fmla="*/ 2128629 h 2457450"/>
              <a:gd name="connsiteX11" fmla="*/ 1063190 w 2460066"/>
              <a:gd name="connsiteY11" fmla="*/ 2457450 h 2457450"/>
              <a:gd name="connsiteX12" fmla="*/ 712567 w 2460066"/>
              <a:gd name="connsiteY12" fmla="*/ 2457450 h 2457450"/>
              <a:gd name="connsiteX13" fmla="*/ 1392014 w 2460066"/>
              <a:gd name="connsiteY13" fmla="*/ 1778008 h 2457450"/>
              <a:gd name="connsiteX14" fmla="*/ 2457645 w 2460066"/>
              <a:gd name="connsiteY14" fmla="*/ 0 h 2457450"/>
              <a:gd name="connsiteX15" fmla="*/ 2457645 w 2460066"/>
              <a:gd name="connsiteY15" fmla="*/ 350621 h 2457450"/>
              <a:gd name="connsiteX16" fmla="*/ 1392014 w 2460066"/>
              <a:gd name="connsiteY16" fmla="*/ 1416068 h 2457450"/>
              <a:gd name="connsiteX17" fmla="*/ 350623 w 2460066"/>
              <a:gd name="connsiteY17" fmla="*/ 2457450 h 2457450"/>
              <a:gd name="connsiteX18" fmla="*/ 0 w 2460066"/>
              <a:gd name="connsiteY18" fmla="*/ 2457450 h 2457450"/>
              <a:gd name="connsiteX19" fmla="*/ 1392014 w 2460066"/>
              <a:gd name="connsiteY19" fmla="*/ 1065447 h 24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60066" h="2457450">
                <a:moveTo>
                  <a:pt x="2458855" y="2137402"/>
                </a:moveTo>
                <a:lnTo>
                  <a:pt x="2460066" y="2137402"/>
                </a:lnTo>
                <a:lnTo>
                  <a:pt x="2460066" y="2457450"/>
                </a:lnTo>
                <a:lnTo>
                  <a:pt x="2138751" y="2457450"/>
                </a:lnTo>
                <a:close/>
                <a:moveTo>
                  <a:pt x="2457444" y="1424840"/>
                </a:moveTo>
                <a:lnTo>
                  <a:pt x="2457444" y="1775461"/>
                </a:lnTo>
                <a:lnTo>
                  <a:pt x="1775465" y="2457450"/>
                </a:lnTo>
                <a:lnTo>
                  <a:pt x="1425123" y="2457450"/>
                </a:lnTo>
                <a:close/>
                <a:moveTo>
                  <a:pt x="2457444" y="712562"/>
                </a:moveTo>
                <a:lnTo>
                  <a:pt x="2457444" y="1062900"/>
                </a:lnTo>
                <a:lnTo>
                  <a:pt x="1392014" y="2128629"/>
                </a:lnTo>
                <a:lnTo>
                  <a:pt x="1063190" y="2457450"/>
                </a:lnTo>
                <a:lnTo>
                  <a:pt x="712567" y="2457450"/>
                </a:lnTo>
                <a:lnTo>
                  <a:pt x="1392014" y="1778008"/>
                </a:lnTo>
                <a:close/>
                <a:moveTo>
                  <a:pt x="2457645" y="0"/>
                </a:moveTo>
                <a:lnTo>
                  <a:pt x="2457645" y="350621"/>
                </a:lnTo>
                <a:lnTo>
                  <a:pt x="1392014" y="1416068"/>
                </a:lnTo>
                <a:lnTo>
                  <a:pt x="350623" y="2457450"/>
                </a:lnTo>
                <a:lnTo>
                  <a:pt x="0" y="2457450"/>
                </a:lnTo>
                <a:lnTo>
                  <a:pt x="1392014" y="1065447"/>
                </a:lnTo>
                <a:close/>
              </a:path>
            </a:pathLst>
          </a:custGeom>
          <a:solidFill>
            <a:srgbClr val="FFF6E2">
              <a:alpha val="74902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961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8BE0-5C18-4642-859F-AAB072D62B31}" type="datetimeFigureOut">
              <a:rPr lang="zh-TW" altLang="en-US" smtClean="0"/>
              <a:t>2025/5/4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265C-C9CF-4BEB-8455-E49F42634C1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889056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8BE0-5C18-4642-859F-AAB072D62B31}" type="datetimeFigureOut">
              <a:rPr lang="zh-TW" altLang="en-US" smtClean="0"/>
              <a:t>2025/5/4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265C-C9CF-4BEB-8455-E49F42634C1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290732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錄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95D0D8AA-0DE6-4062-95EB-19D5E0E2FBF0}"/>
              </a:ext>
            </a:extLst>
          </p:cNvPr>
          <p:cNvSpPr/>
          <p:nvPr userDrawn="1"/>
        </p:nvSpPr>
        <p:spPr>
          <a:xfrm>
            <a:off x="1" y="0"/>
            <a:ext cx="1245508" cy="6858000"/>
          </a:xfrm>
          <a:prstGeom prst="rect">
            <a:avLst/>
          </a:prstGeom>
          <a:solidFill>
            <a:srgbClr val="3F030D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lvl="0" algn="r"/>
            <a:endParaRPr lang="zh-TW" altLang="en-US" sz="1400" b="1" dirty="0"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1982"/>
            <a:ext cx="1245509" cy="3769742"/>
          </a:xfrm>
          <a:prstGeom prst="rect">
            <a:avLst/>
          </a:prstGeom>
        </p:spPr>
      </p:pic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697419" y="6173787"/>
            <a:ext cx="381000" cy="365125"/>
          </a:xfrm>
        </p:spPr>
        <p:txBody>
          <a:bodyPr/>
          <a:lstStyle/>
          <a:p>
            <a:fld id="{22EE1153-98C5-4587-8241-8C0A11A6D8D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Freeform 35">
            <a:extLst>
              <a:ext uri="{FF2B5EF4-FFF2-40B4-BE49-F238E27FC236}">
                <a16:creationId xmlns:a16="http://schemas.microsoft.com/office/drawing/2014/main" id="{3A26843F-2528-4C20-8A0C-A36C00DC2D7D}"/>
              </a:ext>
            </a:extLst>
          </p:cNvPr>
          <p:cNvSpPr>
            <a:spLocks/>
          </p:cNvSpPr>
          <p:nvPr userDrawn="1"/>
        </p:nvSpPr>
        <p:spPr bwMode="auto">
          <a:xfrm>
            <a:off x="628047" y="937246"/>
            <a:ext cx="416798" cy="336598"/>
          </a:xfrm>
          <a:custGeom>
            <a:avLst/>
            <a:gdLst>
              <a:gd name="T0" fmla="*/ 159 w 160"/>
              <a:gd name="T1" fmla="*/ 66 h 128"/>
              <a:gd name="T2" fmla="*/ 98 w 160"/>
              <a:gd name="T3" fmla="*/ 127 h 128"/>
              <a:gd name="T4" fmla="*/ 96 w 160"/>
              <a:gd name="T5" fmla="*/ 128 h 128"/>
              <a:gd name="T6" fmla="*/ 94 w 160"/>
              <a:gd name="T7" fmla="*/ 127 h 128"/>
              <a:gd name="T8" fmla="*/ 94 w 160"/>
              <a:gd name="T9" fmla="*/ 124 h 128"/>
              <a:gd name="T10" fmla="*/ 152 w 160"/>
              <a:gd name="T11" fmla="*/ 66 h 128"/>
              <a:gd name="T12" fmla="*/ 2 w 160"/>
              <a:gd name="T13" fmla="*/ 66 h 128"/>
              <a:gd name="T14" fmla="*/ 0 w 160"/>
              <a:gd name="T15" fmla="*/ 64 h 128"/>
              <a:gd name="T16" fmla="*/ 2 w 160"/>
              <a:gd name="T17" fmla="*/ 61 h 128"/>
              <a:gd name="T18" fmla="*/ 152 w 160"/>
              <a:gd name="T19" fmla="*/ 61 h 128"/>
              <a:gd name="T20" fmla="*/ 94 w 160"/>
              <a:gd name="T21" fmla="*/ 4 h 128"/>
              <a:gd name="T22" fmla="*/ 94 w 160"/>
              <a:gd name="T23" fmla="*/ 1 h 128"/>
              <a:gd name="T24" fmla="*/ 98 w 160"/>
              <a:gd name="T25" fmla="*/ 1 h 128"/>
              <a:gd name="T26" fmla="*/ 159 w 160"/>
              <a:gd name="T27" fmla="*/ 62 h 128"/>
              <a:gd name="T28" fmla="*/ 160 w 160"/>
              <a:gd name="T29" fmla="*/ 63 h 128"/>
              <a:gd name="T30" fmla="*/ 160 w 160"/>
              <a:gd name="T31" fmla="*/ 63 h 128"/>
              <a:gd name="T32" fmla="*/ 160 w 160"/>
              <a:gd name="T33" fmla="*/ 63 h 128"/>
              <a:gd name="T34" fmla="*/ 160 w 160"/>
              <a:gd name="T35" fmla="*/ 64 h 128"/>
              <a:gd name="T36" fmla="*/ 159 w 160"/>
              <a:gd name="T37" fmla="*/ 6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0" h="128">
                <a:moveTo>
                  <a:pt x="159" y="66"/>
                </a:moveTo>
                <a:cubicBezTo>
                  <a:pt x="98" y="127"/>
                  <a:pt x="98" y="127"/>
                  <a:pt x="98" y="127"/>
                </a:cubicBezTo>
                <a:cubicBezTo>
                  <a:pt x="97" y="128"/>
                  <a:pt x="97" y="128"/>
                  <a:pt x="96" y="128"/>
                </a:cubicBezTo>
                <a:cubicBezTo>
                  <a:pt x="95" y="128"/>
                  <a:pt x="95" y="128"/>
                  <a:pt x="94" y="127"/>
                </a:cubicBezTo>
                <a:cubicBezTo>
                  <a:pt x="93" y="126"/>
                  <a:pt x="93" y="125"/>
                  <a:pt x="94" y="124"/>
                </a:cubicBezTo>
                <a:cubicBezTo>
                  <a:pt x="152" y="66"/>
                  <a:pt x="152" y="66"/>
                  <a:pt x="15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1" y="66"/>
                  <a:pt x="0" y="65"/>
                  <a:pt x="0" y="64"/>
                </a:cubicBezTo>
                <a:cubicBezTo>
                  <a:pt x="0" y="63"/>
                  <a:pt x="1" y="61"/>
                  <a:pt x="2" y="61"/>
                </a:cubicBezTo>
                <a:cubicBezTo>
                  <a:pt x="152" y="61"/>
                  <a:pt x="152" y="61"/>
                  <a:pt x="152" y="61"/>
                </a:cubicBezTo>
                <a:cubicBezTo>
                  <a:pt x="94" y="4"/>
                  <a:pt x="94" y="4"/>
                  <a:pt x="94" y="4"/>
                </a:cubicBezTo>
                <a:cubicBezTo>
                  <a:pt x="93" y="3"/>
                  <a:pt x="93" y="2"/>
                  <a:pt x="94" y="1"/>
                </a:cubicBezTo>
                <a:cubicBezTo>
                  <a:pt x="95" y="0"/>
                  <a:pt x="97" y="0"/>
                  <a:pt x="98" y="1"/>
                </a:cubicBezTo>
                <a:cubicBezTo>
                  <a:pt x="159" y="62"/>
                  <a:pt x="159" y="62"/>
                  <a:pt x="159" y="62"/>
                </a:cubicBezTo>
                <a:cubicBezTo>
                  <a:pt x="159" y="62"/>
                  <a:pt x="160" y="62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60" y="65"/>
                  <a:pt x="160" y="65"/>
                  <a:pt x="159" y="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3"/>
          </p:nvPr>
        </p:nvSpPr>
        <p:spPr>
          <a:xfrm>
            <a:off x="1821463" y="1971676"/>
            <a:ext cx="9611490" cy="3831112"/>
          </a:xfrm>
        </p:spPr>
        <p:txBody>
          <a:bodyPr/>
          <a:lstStyle>
            <a:lvl1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971550" indent="-514350">
              <a:lnSpc>
                <a:spcPct val="120000"/>
              </a:lnSpc>
              <a:spcBef>
                <a:spcPts val="0"/>
              </a:spcBef>
              <a:buFont typeface="微軟正黑體" panose="020B0604030504040204" pitchFamily="34" charset="-120"/>
              <a:buChar char="￭"/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Font typeface="微軟正黑體" panose="020B0604030504040204" pitchFamily="34" charset="-120"/>
              <a:buChar char="￭"/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Font typeface="微軟正黑體" panose="020B0604030504040204" pitchFamily="34" charset="-120"/>
              <a:buChar char="￭"/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Font typeface="微軟正黑體" panose="020B0604030504040204" pitchFamily="34" charset="-120"/>
              <a:buChar char="￭"/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</p:txBody>
      </p:sp>
      <p:sp>
        <p:nvSpPr>
          <p:cNvPr id="14" name="矩形 13"/>
          <p:cNvSpPr/>
          <p:nvPr userDrawn="1"/>
        </p:nvSpPr>
        <p:spPr>
          <a:xfrm>
            <a:off x="0" y="6001272"/>
            <a:ext cx="3943350" cy="856728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3" y="6120149"/>
            <a:ext cx="660827" cy="618975"/>
          </a:xfrm>
          <a:prstGeom prst="rect">
            <a:avLst/>
          </a:prstGeom>
        </p:spPr>
      </p:pic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1821463" y="552450"/>
            <a:ext cx="9611490" cy="1106191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4400"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79265" y="6198804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TW" altLang="en-US" sz="1200" b="0" i="0" u="none" strike="noStrike" kern="1200" spc="300" dirty="0">
                <a:solidFill>
                  <a:srgbClr val="3F030D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國立成功大學計算機與網路中心 </a:t>
            </a:r>
            <a:endParaRPr lang="en-US" altLang="zh-TW" sz="1200" b="0" i="0" u="none" strike="noStrike" kern="1200" spc="300" dirty="0">
              <a:solidFill>
                <a:srgbClr val="3F030D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algn="l"/>
            <a:r>
              <a:rPr lang="zh-TW" altLang="en-US" sz="1200" b="0" i="0" u="none" strike="noStrike" kern="1200" spc="300" dirty="0">
                <a:solidFill>
                  <a:srgbClr val="3F030D"/>
                </a:solidFill>
                <a:effectLst/>
                <a:latin typeface="微軟正黑體" panose="020B0604030504040204" pitchFamily="34" charset="-120"/>
                <a:ea typeface="+mn-ea"/>
                <a:cs typeface="+mn-cs"/>
              </a:rPr>
              <a:t>資訊系統發展組</a:t>
            </a:r>
            <a:endParaRPr lang="zh-TW" altLang="en-US" sz="1200" b="0" spc="300" dirty="0">
              <a:solidFill>
                <a:srgbClr val="3F030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8" name="直線接點 17"/>
          <p:cNvCxnSpPr/>
          <p:nvPr userDrawn="1"/>
        </p:nvCxnSpPr>
        <p:spPr>
          <a:xfrm>
            <a:off x="2544793" y="6535526"/>
            <a:ext cx="871267" cy="0"/>
          </a:xfrm>
          <a:prstGeom prst="line">
            <a:avLst/>
          </a:prstGeom>
          <a:ln>
            <a:solidFill>
              <a:srgbClr val="3F03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069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00150" y="863600"/>
            <a:ext cx="10515600" cy="50842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265C-C9CF-4BEB-8455-E49F42634C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6421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 userDrawn="1">
            <p:ph type="title"/>
          </p:nvPr>
        </p:nvSpPr>
        <p:spPr>
          <a:xfrm>
            <a:off x="1200150" y="1709739"/>
            <a:ext cx="10147300" cy="185385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 userDrawn="1">
            <p:ph type="body" idx="1"/>
          </p:nvPr>
        </p:nvSpPr>
        <p:spPr>
          <a:xfrm>
            <a:off x="2425700" y="3683609"/>
            <a:ext cx="9290050" cy="264710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0455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投影片編號版面配置區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799265C-C9CF-4BEB-8455-E49F42634C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7698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群組 53"/>
          <p:cNvGrpSpPr/>
          <p:nvPr userDrawn="1"/>
        </p:nvGrpSpPr>
        <p:grpSpPr>
          <a:xfrm>
            <a:off x="1973956" y="954769"/>
            <a:ext cx="8552751" cy="5052118"/>
            <a:chOff x="1973956" y="954769"/>
            <a:chExt cx="8552751" cy="5052118"/>
          </a:xfrm>
        </p:grpSpPr>
        <p:grpSp>
          <p:nvGrpSpPr>
            <p:cNvPr id="41" name="群組 40"/>
            <p:cNvGrpSpPr/>
            <p:nvPr userDrawn="1"/>
          </p:nvGrpSpPr>
          <p:grpSpPr>
            <a:xfrm>
              <a:off x="4983999" y="954769"/>
              <a:ext cx="2530932" cy="5052118"/>
              <a:chOff x="4983999" y="954769"/>
              <a:chExt cx="2530932" cy="5052118"/>
            </a:xfrm>
          </p:grpSpPr>
          <p:sp>
            <p:nvSpPr>
              <p:cNvPr id="40" name="手繪多邊形 39"/>
              <p:cNvSpPr/>
              <p:nvPr userDrawn="1"/>
            </p:nvSpPr>
            <p:spPr>
              <a:xfrm>
                <a:off x="4983999" y="954769"/>
                <a:ext cx="2530932" cy="5052118"/>
              </a:xfrm>
              <a:custGeom>
                <a:avLst/>
                <a:gdLst>
                  <a:gd name="connsiteX0" fmla="*/ 442841 w 2530932"/>
                  <a:gd name="connsiteY0" fmla="*/ 0 h 5052118"/>
                  <a:gd name="connsiteX1" fmla="*/ 2086346 w 2530932"/>
                  <a:gd name="connsiteY1" fmla="*/ 0 h 5052118"/>
                  <a:gd name="connsiteX2" fmla="*/ 2497234 w 2530932"/>
                  <a:gd name="connsiteY2" fmla="*/ 410888 h 5052118"/>
                  <a:gd name="connsiteX3" fmla="*/ 2497234 w 2530932"/>
                  <a:gd name="connsiteY3" fmla="*/ 914401 h 5052118"/>
                  <a:gd name="connsiteX4" fmla="*/ 2500881 w 2530932"/>
                  <a:gd name="connsiteY4" fmla="*/ 914401 h 5052118"/>
                  <a:gd name="connsiteX5" fmla="*/ 2530932 w 2530932"/>
                  <a:gd name="connsiteY5" fmla="*/ 944452 h 5052118"/>
                  <a:gd name="connsiteX6" fmla="*/ 2530932 w 2530932"/>
                  <a:gd name="connsiteY6" fmla="*/ 1372030 h 5052118"/>
                  <a:gd name="connsiteX7" fmla="*/ 2500881 w 2530932"/>
                  <a:gd name="connsiteY7" fmla="*/ 1402081 h 5052118"/>
                  <a:gd name="connsiteX8" fmla="*/ 2497234 w 2530932"/>
                  <a:gd name="connsiteY8" fmla="*/ 1402081 h 5052118"/>
                  <a:gd name="connsiteX9" fmla="*/ 2497234 w 2530932"/>
                  <a:gd name="connsiteY9" fmla="*/ 4641230 h 5052118"/>
                  <a:gd name="connsiteX10" fmla="*/ 2086346 w 2530932"/>
                  <a:gd name="connsiteY10" fmla="*/ 5052118 h 5052118"/>
                  <a:gd name="connsiteX11" fmla="*/ 442841 w 2530932"/>
                  <a:gd name="connsiteY11" fmla="*/ 5052118 h 5052118"/>
                  <a:gd name="connsiteX12" fmla="*/ 31953 w 2530932"/>
                  <a:gd name="connsiteY12" fmla="*/ 4641230 h 5052118"/>
                  <a:gd name="connsiteX13" fmla="*/ 31953 w 2530932"/>
                  <a:gd name="connsiteY13" fmla="*/ 2174882 h 5052118"/>
                  <a:gd name="connsiteX14" fmla="*/ 30052 w 2530932"/>
                  <a:gd name="connsiteY14" fmla="*/ 2174882 h 5052118"/>
                  <a:gd name="connsiteX15" fmla="*/ 1 w 2530932"/>
                  <a:gd name="connsiteY15" fmla="*/ 2144831 h 5052118"/>
                  <a:gd name="connsiteX16" fmla="*/ 1 w 2530932"/>
                  <a:gd name="connsiteY16" fmla="*/ 1928796 h 5052118"/>
                  <a:gd name="connsiteX17" fmla="*/ 30052 w 2530932"/>
                  <a:gd name="connsiteY17" fmla="*/ 1898745 h 5052118"/>
                  <a:gd name="connsiteX18" fmla="*/ 31953 w 2530932"/>
                  <a:gd name="connsiteY18" fmla="*/ 1898745 h 5052118"/>
                  <a:gd name="connsiteX19" fmla="*/ 31953 w 2530932"/>
                  <a:gd name="connsiteY19" fmla="*/ 1663336 h 5052118"/>
                  <a:gd name="connsiteX20" fmla="*/ 30051 w 2530932"/>
                  <a:gd name="connsiteY20" fmla="*/ 1663336 h 5052118"/>
                  <a:gd name="connsiteX21" fmla="*/ 0 w 2530932"/>
                  <a:gd name="connsiteY21" fmla="*/ 1633285 h 5052118"/>
                  <a:gd name="connsiteX22" fmla="*/ 0 w 2530932"/>
                  <a:gd name="connsiteY22" fmla="*/ 1417250 h 5052118"/>
                  <a:gd name="connsiteX23" fmla="*/ 30051 w 2530932"/>
                  <a:gd name="connsiteY23" fmla="*/ 1387199 h 5052118"/>
                  <a:gd name="connsiteX24" fmla="*/ 31953 w 2530932"/>
                  <a:gd name="connsiteY24" fmla="*/ 1387199 h 5052118"/>
                  <a:gd name="connsiteX25" fmla="*/ 31953 w 2530932"/>
                  <a:gd name="connsiteY25" fmla="*/ 1104637 h 5052118"/>
                  <a:gd name="connsiteX26" fmla="*/ 30051 w 2530932"/>
                  <a:gd name="connsiteY26" fmla="*/ 1104637 h 5052118"/>
                  <a:gd name="connsiteX27" fmla="*/ 0 w 2530932"/>
                  <a:gd name="connsiteY27" fmla="*/ 1074586 h 5052118"/>
                  <a:gd name="connsiteX28" fmla="*/ 0 w 2530932"/>
                  <a:gd name="connsiteY28" fmla="*/ 858551 h 5052118"/>
                  <a:gd name="connsiteX29" fmla="*/ 30051 w 2530932"/>
                  <a:gd name="connsiteY29" fmla="*/ 828500 h 5052118"/>
                  <a:gd name="connsiteX30" fmla="*/ 31953 w 2530932"/>
                  <a:gd name="connsiteY30" fmla="*/ 828500 h 5052118"/>
                  <a:gd name="connsiteX31" fmla="*/ 31953 w 2530932"/>
                  <a:gd name="connsiteY31" fmla="*/ 410888 h 5052118"/>
                  <a:gd name="connsiteX32" fmla="*/ 442841 w 2530932"/>
                  <a:gd name="connsiteY32" fmla="*/ 0 h 5052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30932" h="5052118">
                    <a:moveTo>
                      <a:pt x="442841" y="0"/>
                    </a:moveTo>
                    <a:lnTo>
                      <a:pt x="2086346" y="0"/>
                    </a:lnTo>
                    <a:cubicBezTo>
                      <a:pt x="2313273" y="0"/>
                      <a:pt x="2497234" y="183961"/>
                      <a:pt x="2497234" y="410888"/>
                    </a:cubicBezTo>
                    <a:lnTo>
                      <a:pt x="2497234" y="914401"/>
                    </a:lnTo>
                    <a:lnTo>
                      <a:pt x="2500881" y="914401"/>
                    </a:lnTo>
                    <a:cubicBezTo>
                      <a:pt x="2517478" y="914401"/>
                      <a:pt x="2530932" y="927855"/>
                      <a:pt x="2530932" y="944452"/>
                    </a:cubicBezTo>
                    <a:lnTo>
                      <a:pt x="2530932" y="1372030"/>
                    </a:lnTo>
                    <a:cubicBezTo>
                      <a:pt x="2530932" y="1388627"/>
                      <a:pt x="2517478" y="1402081"/>
                      <a:pt x="2500881" y="1402081"/>
                    </a:cubicBezTo>
                    <a:lnTo>
                      <a:pt x="2497234" y="1402081"/>
                    </a:lnTo>
                    <a:lnTo>
                      <a:pt x="2497234" y="4641230"/>
                    </a:lnTo>
                    <a:cubicBezTo>
                      <a:pt x="2497234" y="4868157"/>
                      <a:pt x="2313273" y="5052118"/>
                      <a:pt x="2086346" y="5052118"/>
                    </a:cubicBezTo>
                    <a:lnTo>
                      <a:pt x="442841" y="5052118"/>
                    </a:lnTo>
                    <a:cubicBezTo>
                      <a:pt x="215914" y="5052118"/>
                      <a:pt x="31953" y="4868157"/>
                      <a:pt x="31953" y="4641230"/>
                    </a:cubicBezTo>
                    <a:lnTo>
                      <a:pt x="31953" y="2174882"/>
                    </a:lnTo>
                    <a:lnTo>
                      <a:pt x="30052" y="2174882"/>
                    </a:lnTo>
                    <a:cubicBezTo>
                      <a:pt x="13455" y="2174882"/>
                      <a:pt x="1" y="2161428"/>
                      <a:pt x="1" y="2144831"/>
                    </a:cubicBezTo>
                    <a:lnTo>
                      <a:pt x="1" y="1928796"/>
                    </a:lnTo>
                    <a:cubicBezTo>
                      <a:pt x="1" y="1912199"/>
                      <a:pt x="13455" y="1898745"/>
                      <a:pt x="30052" y="1898745"/>
                    </a:cubicBezTo>
                    <a:lnTo>
                      <a:pt x="31953" y="1898745"/>
                    </a:lnTo>
                    <a:lnTo>
                      <a:pt x="31953" y="1663336"/>
                    </a:lnTo>
                    <a:lnTo>
                      <a:pt x="30051" y="1663336"/>
                    </a:lnTo>
                    <a:cubicBezTo>
                      <a:pt x="13454" y="1663336"/>
                      <a:pt x="0" y="1649882"/>
                      <a:pt x="0" y="1633285"/>
                    </a:cubicBezTo>
                    <a:lnTo>
                      <a:pt x="0" y="1417250"/>
                    </a:lnTo>
                    <a:cubicBezTo>
                      <a:pt x="0" y="1400653"/>
                      <a:pt x="13454" y="1387199"/>
                      <a:pt x="30051" y="1387199"/>
                    </a:cubicBezTo>
                    <a:lnTo>
                      <a:pt x="31953" y="1387199"/>
                    </a:lnTo>
                    <a:lnTo>
                      <a:pt x="31953" y="1104637"/>
                    </a:lnTo>
                    <a:lnTo>
                      <a:pt x="30051" y="1104637"/>
                    </a:lnTo>
                    <a:cubicBezTo>
                      <a:pt x="13454" y="1104637"/>
                      <a:pt x="0" y="1091183"/>
                      <a:pt x="0" y="1074586"/>
                    </a:cubicBezTo>
                    <a:lnTo>
                      <a:pt x="0" y="858551"/>
                    </a:lnTo>
                    <a:cubicBezTo>
                      <a:pt x="0" y="841954"/>
                      <a:pt x="13454" y="828500"/>
                      <a:pt x="30051" y="828500"/>
                    </a:cubicBezTo>
                    <a:lnTo>
                      <a:pt x="31953" y="828500"/>
                    </a:lnTo>
                    <a:lnTo>
                      <a:pt x="31953" y="410888"/>
                    </a:lnTo>
                    <a:cubicBezTo>
                      <a:pt x="31953" y="183961"/>
                      <a:pt x="215914" y="0"/>
                      <a:pt x="442841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903"/>
              </a:p>
            </p:txBody>
          </p:sp>
          <p:sp>
            <p:nvSpPr>
              <p:cNvPr id="22" name="Овал 44"/>
              <p:cNvSpPr/>
              <p:nvPr userDrawn="1"/>
            </p:nvSpPr>
            <p:spPr>
              <a:xfrm>
                <a:off x="6043529" y="5511541"/>
                <a:ext cx="410131" cy="406782"/>
              </a:xfrm>
              <a:prstGeom prst="ellipse">
                <a:avLst/>
              </a:prstGeom>
              <a:noFill/>
              <a:ln w="15875">
                <a:solidFill>
                  <a:schemeClr val="bg1">
                    <a:lumMod val="75000"/>
                    <a:alpha val="2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23" name="Скругленный прямоугольник 45"/>
              <p:cNvSpPr/>
              <p:nvPr userDrawn="1"/>
            </p:nvSpPr>
            <p:spPr>
              <a:xfrm>
                <a:off x="5934565" y="1269538"/>
                <a:ext cx="628058" cy="45719"/>
              </a:xfrm>
              <a:prstGeom prst="round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24" name="Овал 46"/>
              <p:cNvSpPr/>
              <p:nvPr userDrawn="1"/>
            </p:nvSpPr>
            <p:spPr>
              <a:xfrm flipH="1">
                <a:off x="5722202" y="1263349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25" name="Овал 47"/>
              <p:cNvSpPr/>
              <p:nvPr userDrawn="1"/>
            </p:nvSpPr>
            <p:spPr>
              <a:xfrm flipH="1">
                <a:off x="6218835" y="1083106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</p:grpSp>
        <p:grpSp>
          <p:nvGrpSpPr>
            <p:cNvPr id="42" name="群組 41"/>
            <p:cNvGrpSpPr/>
            <p:nvPr userDrawn="1"/>
          </p:nvGrpSpPr>
          <p:grpSpPr>
            <a:xfrm>
              <a:off x="7995775" y="954769"/>
              <a:ext cx="2530932" cy="5052118"/>
              <a:chOff x="4983999" y="954769"/>
              <a:chExt cx="2530932" cy="5052118"/>
            </a:xfrm>
          </p:grpSpPr>
          <p:sp>
            <p:nvSpPr>
              <p:cNvPr id="43" name="手繪多邊形 42"/>
              <p:cNvSpPr/>
              <p:nvPr userDrawn="1"/>
            </p:nvSpPr>
            <p:spPr>
              <a:xfrm>
                <a:off x="4983999" y="954769"/>
                <a:ext cx="2530932" cy="5052118"/>
              </a:xfrm>
              <a:custGeom>
                <a:avLst/>
                <a:gdLst>
                  <a:gd name="connsiteX0" fmla="*/ 442841 w 2530932"/>
                  <a:gd name="connsiteY0" fmla="*/ 0 h 5052118"/>
                  <a:gd name="connsiteX1" fmla="*/ 2086346 w 2530932"/>
                  <a:gd name="connsiteY1" fmla="*/ 0 h 5052118"/>
                  <a:gd name="connsiteX2" fmla="*/ 2497234 w 2530932"/>
                  <a:gd name="connsiteY2" fmla="*/ 410888 h 5052118"/>
                  <a:gd name="connsiteX3" fmla="*/ 2497234 w 2530932"/>
                  <a:gd name="connsiteY3" fmla="*/ 914401 h 5052118"/>
                  <a:gd name="connsiteX4" fmla="*/ 2500881 w 2530932"/>
                  <a:gd name="connsiteY4" fmla="*/ 914401 h 5052118"/>
                  <a:gd name="connsiteX5" fmla="*/ 2530932 w 2530932"/>
                  <a:gd name="connsiteY5" fmla="*/ 944452 h 5052118"/>
                  <a:gd name="connsiteX6" fmla="*/ 2530932 w 2530932"/>
                  <a:gd name="connsiteY6" fmla="*/ 1372030 h 5052118"/>
                  <a:gd name="connsiteX7" fmla="*/ 2500881 w 2530932"/>
                  <a:gd name="connsiteY7" fmla="*/ 1402081 h 5052118"/>
                  <a:gd name="connsiteX8" fmla="*/ 2497234 w 2530932"/>
                  <a:gd name="connsiteY8" fmla="*/ 1402081 h 5052118"/>
                  <a:gd name="connsiteX9" fmla="*/ 2497234 w 2530932"/>
                  <a:gd name="connsiteY9" fmla="*/ 4641230 h 5052118"/>
                  <a:gd name="connsiteX10" fmla="*/ 2086346 w 2530932"/>
                  <a:gd name="connsiteY10" fmla="*/ 5052118 h 5052118"/>
                  <a:gd name="connsiteX11" fmla="*/ 442841 w 2530932"/>
                  <a:gd name="connsiteY11" fmla="*/ 5052118 h 5052118"/>
                  <a:gd name="connsiteX12" fmla="*/ 31953 w 2530932"/>
                  <a:gd name="connsiteY12" fmla="*/ 4641230 h 5052118"/>
                  <a:gd name="connsiteX13" fmla="*/ 31953 w 2530932"/>
                  <a:gd name="connsiteY13" fmla="*/ 2174882 h 5052118"/>
                  <a:gd name="connsiteX14" fmla="*/ 30052 w 2530932"/>
                  <a:gd name="connsiteY14" fmla="*/ 2174882 h 5052118"/>
                  <a:gd name="connsiteX15" fmla="*/ 1 w 2530932"/>
                  <a:gd name="connsiteY15" fmla="*/ 2144831 h 5052118"/>
                  <a:gd name="connsiteX16" fmla="*/ 1 w 2530932"/>
                  <a:gd name="connsiteY16" fmla="*/ 1928796 h 5052118"/>
                  <a:gd name="connsiteX17" fmla="*/ 30052 w 2530932"/>
                  <a:gd name="connsiteY17" fmla="*/ 1898745 h 5052118"/>
                  <a:gd name="connsiteX18" fmla="*/ 31953 w 2530932"/>
                  <a:gd name="connsiteY18" fmla="*/ 1898745 h 5052118"/>
                  <a:gd name="connsiteX19" fmla="*/ 31953 w 2530932"/>
                  <a:gd name="connsiteY19" fmla="*/ 1663336 h 5052118"/>
                  <a:gd name="connsiteX20" fmla="*/ 30051 w 2530932"/>
                  <a:gd name="connsiteY20" fmla="*/ 1663336 h 5052118"/>
                  <a:gd name="connsiteX21" fmla="*/ 0 w 2530932"/>
                  <a:gd name="connsiteY21" fmla="*/ 1633285 h 5052118"/>
                  <a:gd name="connsiteX22" fmla="*/ 0 w 2530932"/>
                  <a:gd name="connsiteY22" fmla="*/ 1417250 h 5052118"/>
                  <a:gd name="connsiteX23" fmla="*/ 30051 w 2530932"/>
                  <a:gd name="connsiteY23" fmla="*/ 1387199 h 5052118"/>
                  <a:gd name="connsiteX24" fmla="*/ 31953 w 2530932"/>
                  <a:gd name="connsiteY24" fmla="*/ 1387199 h 5052118"/>
                  <a:gd name="connsiteX25" fmla="*/ 31953 w 2530932"/>
                  <a:gd name="connsiteY25" fmla="*/ 1104637 h 5052118"/>
                  <a:gd name="connsiteX26" fmla="*/ 30051 w 2530932"/>
                  <a:gd name="connsiteY26" fmla="*/ 1104637 h 5052118"/>
                  <a:gd name="connsiteX27" fmla="*/ 0 w 2530932"/>
                  <a:gd name="connsiteY27" fmla="*/ 1074586 h 5052118"/>
                  <a:gd name="connsiteX28" fmla="*/ 0 w 2530932"/>
                  <a:gd name="connsiteY28" fmla="*/ 858551 h 5052118"/>
                  <a:gd name="connsiteX29" fmla="*/ 30051 w 2530932"/>
                  <a:gd name="connsiteY29" fmla="*/ 828500 h 5052118"/>
                  <a:gd name="connsiteX30" fmla="*/ 31953 w 2530932"/>
                  <a:gd name="connsiteY30" fmla="*/ 828500 h 5052118"/>
                  <a:gd name="connsiteX31" fmla="*/ 31953 w 2530932"/>
                  <a:gd name="connsiteY31" fmla="*/ 410888 h 5052118"/>
                  <a:gd name="connsiteX32" fmla="*/ 442841 w 2530932"/>
                  <a:gd name="connsiteY32" fmla="*/ 0 h 5052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30932" h="5052118">
                    <a:moveTo>
                      <a:pt x="442841" y="0"/>
                    </a:moveTo>
                    <a:lnTo>
                      <a:pt x="2086346" y="0"/>
                    </a:lnTo>
                    <a:cubicBezTo>
                      <a:pt x="2313273" y="0"/>
                      <a:pt x="2497234" y="183961"/>
                      <a:pt x="2497234" y="410888"/>
                    </a:cubicBezTo>
                    <a:lnTo>
                      <a:pt x="2497234" y="914401"/>
                    </a:lnTo>
                    <a:lnTo>
                      <a:pt x="2500881" y="914401"/>
                    </a:lnTo>
                    <a:cubicBezTo>
                      <a:pt x="2517478" y="914401"/>
                      <a:pt x="2530932" y="927855"/>
                      <a:pt x="2530932" y="944452"/>
                    </a:cubicBezTo>
                    <a:lnTo>
                      <a:pt x="2530932" y="1372030"/>
                    </a:lnTo>
                    <a:cubicBezTo>
                      <a:pt x="2530932" y="1388627"/>
                      <a:pt x="2517478" y="1402081"/>
                      <a:pt x="2500881" y="1402081"/>
                    </a:cubicBezTo>
                    <a:lnTo>
                      <a:pt x="2497234" y="1402081"/>
                    </a:lnTo>
                    <a:lnTo>
                      <a:pt x="2497234" y="4641230"/>
                    </a:lnTo>
                    <a:cubicBezTo>
                      <a:pt x="2497234" y="4868157"/>
                      <a:pt x="2313273" y="5052118"/>
                      <a:pt x="2086346" y="5052118"/>
                    </a:cubicBezTo>
                    <a:lnTo>
                      <a:pt x="442841" y="5052118"/>
                    </a:lnTo>
                    <a:cubicBezTo>
                      <a:pt x="215914" y="5052118"/>
                      <a:pt x="31953" y="4868157"/>
                      <a:pt x="31953" y="4641230"/>
                    </a:cubicBezTo>
                    <a:lnTo>
                      <a:pt x="31953" y="2174882"/>
                    </a:lnTo>
                    <a:lnTo>
                      <a:pt x="30052" y="2174882"/>
                    </a:lnTo>
                    <a:cubicBezTo>
                      <a:pt x="13455" y="2174882"/>
                      <a:pt x="1" y="2161428"/>
                      <a:pt x="1" y="2144831"/>
                    </a:cubicBezTo>
                    <a:lnTo>
                      <a:pt x="1" y="1928796"/>
                    </a:lnTo>
                    <a:cubicBezTo>
                      <a:pt x="1" y="1912199"/>
                      <a:pt x="13455" y="1898745"/>
                      <a:pt x="30052" y="1898745"/>
                    </a:cubicBezTo>
                    <a:lnTo>
                      <a:pt x="31953" y="1898745"/>
                    </a:lnTo>
                    <a:lnTo>
                      <a:pt x="31953" y="1663336"/>
                    </a:lnTo>
                    <a:lnTo>
                      <a:pt x="30051" y="1663336"/>
                    </a:lnTo>
                    <a:cubicBezTo>
                      <a:pt x="13454" y="1663336"/>
                      <a:pt x="0" y="1649882"/>
                      <a:pt x="0" y="1633285"/>
                    </a:cubicBezTo>
                    <a:lnTo>
                      <a:pt x="0" y="1417250"/>
                    </a:lnTo>
                    <a:cubicBezTo>
                      <a:pt x="0" y="1400653"/>
                      <a:pt x="13454" y="1387199"/>
                      <a:pt x="30051" y="1387199"/>
                    </a:cubicBezTo>
                    <a:lnTo>
                      <a:pt x="31953" y="1387199"/>
                    </a:lnTo>
                    <a:lnTo>
                      <a:pt x="31953" y="1104637"/>
                    </a:lnTo>
                    <a:lnTo>
                      <a:pt x="30051" y="1104637"/>
                    </a:lnTo>
                    <a:cubicBezTo>
                      <a:pt x="13454" y="1104637"/>
                      <a:pt x="0" y="1091183"/>
                      <a:pt x="0" y="1074586"/>
                    </a:cubicBezTo>
                    <a:lnTo>
                      <a:pt x="0" y="858551"/>
                    </a:lnTo>
                    <a:cubicBezTo>
                      <a:pt x="0" y="841954"/>
                      <a:pt x="13454" y="828500"/>
                      <a:pt x="30051" y="828500"/>
                    </a:cubicBezTo>
                    <a:lnTo>
                      <a:pt x="31953" y="828500"/>
                    </a:lnTo>
                    <a:lnTo>
                      <a:pt x="31953" y="410888"/>
                    </a:lnTo>
                    <a:cubicBezTo>
                      <a:pt x="31953" y="183961"/>
                      <a:pt x="215914" y="0"/>
                      <a:pt x="442841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903"/>
              </a:p>
            </p:txBody>
          </p:sp>
          <p:sp>
            <p:nvSpPr>
              <p:cNvPr id="44" name="Овал 44"/>
              <p:cNvSpPr/>
              <p:nvPr userDrawn="1"/>
            </p:nvSpPr>
            <p:spPr>
              <a:xfrm>
                <a:off x="6043529" y="5511541"/>
                <a:ext cx="410131" cy="406782"/>
              </a:xfrm>
              <a:prstGeom prst="ellipse">
                <a:avLst/>
              </a:prstGeom>
              <a:noFill/>
              <a:ln w="15875">
                <a:solidFill>
                  <a:schemeClr val="bg1">
                    <a:lumMod val="75000"/>
                    <a:alpha val="2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45" name="Скругленный прямоугольник 45"/>
              <p:cNvSpPr/>
              <p:nvPr userDrawn="1"/>
            </p:nvSpPr>
            <p:spPr>
              <a:xfrm>
                <a:off x="5934565" y="1269538"/>
                <a:ext cx="628058" cy="45719"/>
              </a:xfrm>
              <a:prstGeom prst="round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46" name="Овал 46"/>
              <p:cNvSpPr/>
              <p:nvPr userDrawn="1"/>
            </p:nvSpPr>
            <p:spPr>
              <a:xfrm flipH="1">
                <a:off x="5722202" y="1263349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47" name="Овал 47"/>
              <p:cNvSpPr/>
              <p:nvPr userDrawn="1"/>
            </p:nvSpPr>
            <p:spPr>
              <a:xfrm flipH="1">
                <a:off x="6218835" y="1083106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</p:grpSp>
        <p:grpSp>
          <p:nvGrpSpPr>
            <p:cNvPr id="48" name="群組 47"/>
            <p:cNvGrpSpPr/>
            <p:nvPr userDrawn="1"/>
          </p:nvGrpSpPr>
          <p:grpSpPr>
            <a:xfrm>
              <a:off x="1973956" y="954769"/>
              <a:ext cx="2530932" cy="5052118"/>
              <a:chOff x="4983999" y="954769"/>
              <a:chExt cx="2530932" cy="5052118"/>
            </a:xfrm>
          </p:grpSpPr>
          <p:sp>
            <p:nvSpPr>
              <p:cNvPr id="49" name="手繪多邊形 48"/>
              <p:cNvSpPr/>
              <p:nvPr userDrawn="1"/>
            </p:nvSpPr>
            <p:spPr>
              <a:xfrm>
                <a:off x="4983999" y="954769"/>
                <a:ext cx="2530932" cy="5052118"/>
              </a:xfrm>
              <a:custGeom>
                <a:avLst/>
                <a:gdLst>
                  <a:gd name="connsiteX0" fmla="*/ 442841 w 2530932"/>
                  <a:gd name="connsiteY0" fmla="*/ 0 h 5052118"/>
                  <a:gd name="connsiteX1" fmla="*/ 2086346 w 2530932"/>
                  <a:gd name="connsiteY1" fmla="*/ 0 h 5052118"/>
                  <a:gd name="connsiteX2" fmla="*/ 2497234 w 2530932"/>
                  <a:gd name="connsiteY2" fmla="*/ 410888 h 5052118"/>
                  <a:gd name="connsiteX3" fmla="*/ 2497234 w 2530932"/>
                  <a:gd name="connsiteY3" fmla="*/ 914401 h 5052118"/>
                  <a:gd name="connsiteX4" fmla="*/ 2500881 w 2530932"/>
                  <a:gd name="connsiteY4" fmla="*/ 914401 h 5052118"/>
                  <a:gd name="connsiteX5" fmla="*/ 2530932 w 2530932"/>
                  <a:gd name="connsiteY5" fmla="*/ 944452 h 5052118"/>
                  <a:gd name="connsiteX6" fmla="*/ 2530932 w 2530932"/>
                  <a:gd name="connsiteY6" fmla="*/ 1372030 h 5052118"/>
                  <a:gd name="connsiteX7" fmla="*/ 2500881 w 2530932"/>
                  <a:gd name="connsiteY7" fmla="*/ 1402081 h 5052118"/>
                  <a:gd name="connsiteX8" fmla="*/ 2497234 w 2530932"/>
                  <a:gd name="connsiteY8" fmla="*/ 1402081 h 5052118"/>
                  <a:gd name="connsiteX9" fmla="*/ 2497234 w 2530932"/>
                  <a:gd name="connsiteY9" fmla="*/ 4641230 h 5052118"/>
                  <a:gd name="connsiteX10" fmla="*/ 2086346 w 2530932"/>
                  <a:gd name="connsiteY10" fmla="*/ 5052118 h 5052118"/>
                  <a:gd name="connsiteX11" fmla="*/ 442841 w 2530932"/>
                  <a:gd name="connsiteY11" fmla="*/ 5052118 h 5052118"/>
                  <a:gd name="connsiteX12" fmla="*/ 31953 w 2530932"/>
                  <a:gd name="connsiteY12" fmla="*/ 4641230 h 5052118"/>
                  <a:gd name="connsiteX13" fmla="*/ 31953 w 2530932"/>
                  <a:gd name="connsiteY13" fmla="*/ 2174882 h 5052118"/>
                  <a:gd name="connsiteX14" fmla="*/ 30052 w 2530932"/>
                  <a:gd name="connsiteY14" fmla="*/ 2174882 h 5052118"/>
                  <a:gd name="connsiteX15" fmla="*/ 1 w 2530932"/>
                  <a:gd name="connsiteY15" fmla="*/ 2144831 h 5052118"/>
                  <a:gd name="connsiteX16" fmla="*/ 1 w 2530932"/>
                  <a:gd name="connsiteY16" fmla="*/ 1928796 h 5052118"/>
                  <a:gd name="connsiteX17" fmla="*/ 30052 w 2530932"/>
                  <a:gd name="connsiteY17" fmla="*/ 1898745 h 5052118"/>
                  <a:gd name="connsiteX18" fmla="*/ 31953 w 2530932"/>
                  <a:gd name="connsiteY18" fmla="*/ 1898745 h 5052118"/>
                  <a:gd name="connsiteX19" fmla="*/ 31953 w 2530932"/>
                  <a:gd name="connsiteY19" fmla="*/ 1663336 h 5052118"/>
                  <a:gd name="connsiteX20" fmla="*/ 30051 w 2530932"/>
                  <a:gd name="connsiteY20" fmla="*/ 1663336 h 5052118"/>
                  <a:gd name="connsiteX21" fmla="*/ 0 w 2530932"/>
                  <a:gd name="connsiteY21" fmla="*/ 1633285 h 5052118"/>
                  <a:gd name="connsiteX22" fmla="*/ 0 w 2530932"/>
                  <a:gd name="connsiteY22" fmla="*/ 1417250 h 5052118"/>
                  <a:gd name="connsiteX23" fmla="*/ 30051 w 2530932"/>
                  <a:gd name="connsiteY23" fmla="*/ 1387199 h 5052118"/>
                  <a:gd name="connsiteX24" fmla="*/ 31953 w 2530932"/>
                  <a:gd name="connsiteY24" fmla="*/ 1387199 h 5052118"/>
                  <a:gd name="connsiteX25" fmla="*/ 31953 w 2530932"/>
                  <a:gd name="connsiteY25" fmla="*/ 1104637 h 5052118"/>
                  <a:gd name="connsiteX26" fmla="*/ 30051 w 2530932"/>
                  <a:gd name="connsiteY26" fmla="*/ 1104637 h 5052118"/>
                  <a:gd name="connsiteX27" fmla="*/ 0 w 2530932"/>
                  <a:gd name="connsiteY27" fmla="*/ 1074586 h 5052118"/>
                  <a:gd name="connsiteX28" fmla="*/ 0 w 2530932"/>
                  <a:gd name="connsiteY28" fmla="*/ 858551 h 5052118"/>
                  <a:gd name="connsiteX29" fmla="*/ 30051 w 2530932"/>
                  <a:gd name="connsiteY29" fmla="*/ 828500 h 5052118"/>
                  <a:gd name="connsiteX30" fmla="*/ 31953 w 2530932"/>
                  <a:gd name="connsiteY30" fmla="*/ 828500 h 5052118"/>
                  <a:gd name="connsiteX31" fmla="*/ 31953 w 2530932"/>
                  <a:gd name="connsiteY31" fmla="*/ 410888 h 5052118"/>
                  <a:gd name="connsiteX32" fmla="*/ 442841 w 2530932"/>
                  <a:gd name="connsiteY32" fmla="*/ 0 h 5052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30932" h="5052118">
                    <a:moveTo>
                      <a:pt x="442841" y="0"/>
                    </a:moveTo>
                    <a:lnTo>
                      <a:pt x="2086346" y="0"/>
                    </a:lnTo>
                    <a:cubicBezTo>
                      <a:pt x="2313273" y="0"/>
                      <a:pt x="2497234" y="183961"/>
                      <a:pt x="2497234" y="410888"/>
                    </a:cubicBezTo>
                    <a:lnTo>
                      <a:pt x="2497234" y="914401"/>
                    </a:lnTo>
                    <a:lnTo>
                      <a:pt x="2500881" y="914401"/>
                    </a:lnTo>
                    <a:cubicBezTo>
                      <a:pt x="2517478" y="914401"/>
                      <a:pt x="2530932" y="927855"/>
                      <a:pt x="2530932" y="944452"/>
                    </a:cubicBezTo>
                    <a:lnTo>
                      <a:pt x="2530932" y="1372030"/>
                    </a:lnTo>
                    <a:cubicBezTo>
                      <a:pt x="2530932" y="1388627"/>
                      <a:pt x="2517478" y="1402081"/>
                      <a:pt x="2500881" y="1402081"/>
                    </a:cubicBezTo>
                    <a:lnTo>
                      <a:pt x="2497234" y="1402081"/>
                    </a:lnTo>
                    <a:lnTo>
                      <a:pt x="2497234" y="4641230"/>
                    </a:lnTo>
                    <a:cubicBezTo>
                      <a:pt x="2497234" y="4868157"/>
                      <a:pt x="2313273" y="5052118"/>
                      <a:pt x="2086346" y="5052118"/>
                    </a:cubicBezTo>
                    <a:lnTo>
                      <a:pt x="442841" y="5052118"/>
                    </a:lnTo>
                    <a:cubicBezTo>
                      <a:pt x="215914" y="5052118"/>
                      <a:pt x="31953" y="4868157"/>
                      <a:pt x="31953" y="4641230"/>
                    </a:cubicBezTo>
                    <a:lnTo>
                      <a:pt x="31953" y="2174882"/>
                    </a:lnTo>
                    <a:lnTo>
                      <a:pt x="30052" y="2174882"/>
                    </a:lnTo>
                    <a:cubicBezTo>
                      <a:pt x="13455" y="2174882"/>
                      <a:pt x="1" y="2161428"/>
                      <a:pt x="1" y="2144831"/>
                    </a:cubicBezTo>
                    <a:lnTo>
                      <a:pt x="1" y="1928796"/>
                    </a:lnTo>
                    <a:cubicBezTo>
                      <a:pt x="1" y="1912199"/>
                      <a:pt x="13455" y="1898745"/>
                      <a:pt x="30052" y="1898745"/>
                    </a:cubicBezTo>
                    <a:lnTo>
                      <a:pt x="31953" y="1898745"/>
                    </a:lnTo>
                    <a:lnTo>
                      <a:pt x="31953" y="1663336"/>
                    </a:lnTo>
                    <a:lnTo>
                      <a:pt x="30051" y="1663336"/>
                    </a:lnTo>
                    <a:cubicBezTo>
                      <a:pt x="13454" y="1663336"/>
                      <a:pt x="0" y="1649882"/>
                      <a:pt x="0" y="1633285"/>
                    </a:cubicBezTo>
                    <a:lnTo>
                      <a:pt x="0" y="1417250"/>
                    </a:lnTo>
                    <a:cubicBezTo>
                      <a:pt x="0" y="1400653"/>
                      <a:pt x="13454" y="1387199"/>
                      <a:pt x="30051" y="1387199"/>
                    </a:cubicBezTo>
                    <a:lnTo>
                      <a:pt x="31953" y="1387199"/>
                    </a:lnTo>
                    <a:lnTo>
                      <a:pt x="31953" y="1104637"/>
                    </a:lnTo>
                    <a:lnTo>
                      <a:pt x="30051" y="1104637"/>
                    </a:lnTo>
                    <a:cubicBezTo>
                      <a:pt x="13454" y="1104637"/>
                      <a:pt x="0" y="1091183"/>
                      <a:pt x="0" y="1074586"/>
                    </a:cubicBezTo>
                    <a:lnTo>
                      <a:pt x="0" y="858551"/>
                    </a:lnTo>
                    <a:cubicBezTo>
                      <a:pt x="0" y="841954"/>
                      <a:pt x="13454" y="828500"/>
                      <a:pt x="30051" y="828500"/>
                    </a:cubicBezTo>
                    <a:lnTo>
                      <a:pt x="31953" y="828500"/>
                    </a:lnTo>
                    <a:lnTo>
                      <a:pt x="31953" y="410888"/>
                    </a:lnTo>
                    <a:cubicBezTo>
                      <a:pt x="31953" y="183961"/>
                      <a:pt x="215914" y="0"/>
                      <a:pt x="442841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903"/>
              </a:p>
            </p:txBody>
          </p:sp>
          <p:sp>
            <p:nvSpPr>
              <p:cNvPr id="50" name="Овал 44"/>
              <p:cNvSpPr/>
              <p:nvPr userDrawn="1"/>
            </p:nvSpPr>
            <p:spPr>
              <a:xfrm>
                <a:off x="6043529" y="5511541"/>
                <a:ext cx="410131" cy="406782"/>
              </a:xfrm>
              <a:prstGeom prst="ellipse">
                <a:avLst/>
              </a:prstGeom>
              <a:noFill/>
              <a:ln w="15875">
                <a:solidFill>
                  <a:schemeClr val="bg1">
                    <a:lumMod val="75000"/>
                    <a:alpha val="2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51" name="Скругленный прямоугольник 45"/>
              <p:cNvSpPr/>
              <p:nvPr userDrawn="1"/>
            </p:nvSpPr>
            <p:spPr>
              <a:xfrm>
                <a:off x="5934565" y="1269538"/>
                <a:ext cx="628058" cy="45719"/>
              </a:xfrm>
              <a:prstGeom prst="round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52" name="Овал 46"/>
              <p:cNvSpPr/>
              <p:nvPr userDrawn="1"/>
            </p:nvSpPr>
            <p:spPr>
              <a:xfrm flipH="1">
                <a:off x="5722202" y="1263349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53" name="Овал 47"/>
              <p:cNvSpPr/>
              <p:nvPr userDrawn="1"/>
            </p:nvSpPr>
            <p:spPr>
              <a:xfrm flipH="1">
                <a:off x="6218835" y="1083106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</p:grpSp>
      </p:grpSp>
      <p:sp>
        <p:nvSpPr>
          <p:cNvPr id="2" name="標題 1"/>
          <p:cNvSpPr>
            <a:spLocks noGrp="1"/>
          </p:cNvSpPr>
          <p:nvPr userDrawn="1">
            <p:ph type="title"/>
          </p:nvPr>
        </p:nvSpPr>
        <p:spPr>
          <a:xfrm>
            <a:off x="1200150" y="1709739"/>
            <a:ext cx="10147300" cy="185385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 userDrawn="1">
            <p:ph type="body" idx="1"/>
          </p:nvPr>
        </p:nvSpPr>
        <p:spPr>
          <a:xfrm>
            <a:off x="1200150" y="368360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投影片編號版面配置區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799265C-C9CF-4BEB-8455-E49F42634C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7129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0000"/>
                    </a14:imgEffect>
                    <a14:imgEffect>
                      <a14:colorTemperature colorTemp="6604"/>
                    </a14:imgEffect>
                    <a14:imgEffect>
                      <a14:saturation sat="167000"/>
                    </a14:imgEffect>
                    <a14:imgEffect>
                      <a14:brightnessContrast bright="-49000" contrast="-18000"/>
                    </a14:imgEffect>
                  </a14:imgLayer>
                </a14:imgProps>
              </a:ext>
            </a:extLst>
          </a:blip>
          <a:srcRect t="987" r="837" b="1773"/>
          <a:stretch/>
        </p:blipFill>
        <p:spPr>
          <a:xfrm>
            <a:off x="0" y="0"/>
            <a:ext cx="12192000" cy="6864248"/>
          </a:xfrm>
          <a:prstGeom prst="rect">
            <a:avLst/>
          </a:prstGeo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200150" y="6356350"/>
            <a:ext cx="238125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265C-C9CF-4BEB-8455-E49F42634C1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Rectangle 7"/>
          <p:cNvSpPr/>
          <p:nvPr userDrawn="1"/>
        </p:nvSpPr>
        <p:spPr>
          <a:xfrm>
            <a:off x="0" y="2813581"/>
            <a:ext cx="1025180" cy="1230838"/>
          </a:xfrm>
          <a:prstGeom prst="rect">
            <a:avLst/>
          </a:prstGeom>
          <a:solidFill>
            <a:srgbClr val="4B030E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endParaRPr lang="en-US" sz="14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9" name="Freeform 35">
            <a:extLst>
              <a:ext uri="{FF2B5EF4-FFF2-40B4-BE49-F238E27FC236}">
                <a16:creationId xmlns:a16="http://schemas.microsoft.com/office/drawing/2014/main" id="{3A26843F-2528-4C20-8A0C-A36C00DC2D7D}"/>
              </a:ext>
            </a:extLst>
          </p:cNvPr>
          <p:cNvSpPr>
            <a:spLocks/>
          </p:cNvSpPr>
          <p:nvPr userDrawn="1"/>
        </p:nvSpPr>
        <p:spPr bwMode="auto">
          <a:xfrm>
            <a:off x="359397" y="3668646"/>
            <a:ext cx="306387" cy="247432"/>
          </a:xfrm>
          <a:custGeom>
            <a:avLst/>
            <a:gdLst>
              <a:gd name="T0" fmla="*/ 159 w 160"/>
              <a:gd name="T1" fmla="*/ 66 h 128"/>
              <a:gd name="T2" fmla="*/ 98 w 160"/>
              <a:gd name="T3" fmla="*/ 127 h 128"/>
              <a:gd name="T4" fmla="*/ 96 w 160"/>
              <a:gd name="T5" fmla="*/ 128 h 128"/>
              <a:gd name="T6" fmla="*/ 94 w 160"/>
              <a:gd name="T7" fmla="*/ 127 h 128"/>
              <a:gd name="T8" fmla="*/ 94 w 160"/>
              <a:gd name="T9" fmla="*/ 124 h 128"/>
              <a:gd name="T10" fmla="*/ 152 w 160"/>
              <a:gd name="T11" fmla="*/ 66 h 128"/>
              <a:gd name="T12" fmla="*/ 2 w 160"/>
              <a:gd name="T13" fmla="*/ 66 h 128"/>
              <a:gd name="T14" fmla="*/ 0 w 160"/>
              <a:gd name="T15" fmla="*/ 64 h 128"/>
              <a:gd name="T16" fmla="*/ 2 w 160"/>
              <a:gd name="T17" fmla="*/ 61 h 128"/>
              <a:gd name="T18" fmla="*/ 152 w 160"/>
              <a:gd name="T19" fmla="*/ 61 h 128"/>
              <a:gd name="T20" fmla="*/ 94 w 160"/>
              <a:gd name="T21" fmla="*/ 4 h 128"/>
              <a:gd name="T22" fmla="*/ 94 w 160"/>
              <a:gd name="T23" fmla="*/ 1 h 128"/>
              <a:gd name="T24" fmla="*/ 98 w 160"/>
              <a:gd name="T25" fmla="*/ 1 h 128"/>
              <a:gd name="T26" fmla="*/ 159 w 160"/>
              <a:gd name="T27" fmla="*/ 62 h 128"/>
              <a:gd name="T28" fmla="*/ 160 w 160"/>
              <a:gd name="T29" fmla="*/ 63 h 128"/>
              <a:gd name="T30" fmla="*/ 160 w 160"/>
              <a:gd name="T31" fmla="*/ 63 h 128"/>
              <a:gd name="T32" fmla="*/ 160 w 160"/>
              <a:gd name="T33" fmla="*/ 63 h 128"/>
              <a:gd name="T34" fmla="*/ 160 w 160"/>
              <a:gd name="T35" fmla="*/ 64 h 128"/>
              <a:gd name="T36" fmla="*/ 159 w 160"/>
              <a:gd name="T37" fmla="*/ 6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0" h="128">
                <a:moveTo>
                  <a:pt x="159" y="66"/>
                </a:moveTo>
                <a:cubicBezTo>
                  <a:pt x="98" y="127"/>
                  <a:pt x="98" y="127"/>
                  <a:pt x="98" y="127"/>
                </a:cubicBezTo>
                <a:cubicBezTo>
                  <a:pt x="97" y="128"/>
                  <a:pt x="97" y="128"/>
                  <a:pt x="96" y="128"/>
                </a:cubicBezTo>
                <a:cubicBezTo>
                  <a:pt x="95" y="128"/>
                  <a:pt x="95" y="128"/>
                  <a:pt x="94" y="127"/>
                </a:cubicBezTo>
                <a:cubicBezTo>
                  <a:pt x="93" y="126"/>
                  <a:pt x="93" y="125"/>
                  <a:pt x="94" y="124"/>
                </a:cubicBezTo>
                <a:cubicBezTo>
                  <a:pt x="152" y="66"/>
                  <a:pt x="152" y="66"/>
                  <a:pt x="15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1" y="66"/>
                  <a:pt x="0" y="65"/>
                  <a:pt x="0" y="64"/>
                </a:cubicBezTo>
                <a:cubicBezTo>
                  <a:pt x="0" y="63"/>
                  <a:pt x="1" y="61"/>
                  <a:pt x="2" y="61"/>
                </a:cubicBezTo>
                <a:cubicBezTo>
                  <a:pt x="152" y="61"/>
                  <a:pt x="152" y="61"/>
                  <a:pt x="152" y="61"/>
                </a:cubicBezTo>
                <a:cubicBezTo>
                  <a:pt x="94" y="4"/>
                  <a:pt x="94" y="4"/>
                  <a:pt x="94" y="4"/>
                </a:cubicBezTo>
                <a:cubicBezTo>
                  <a:pt x="93" y="3"/>
                  <a:pt x="93" y="2"/>
                  <a:pt x="94" y="1"/>
                </a:cubicBezTo>
                <a:cubicBezTo>
                  <a:pt x="95" y="0"/>
                  <a:pt x="97" y="0"/>
                  <a:pt x="98" y="1"/>
                </a:cubicBezTo>
                <a:cubicBezTo>
                  <a:pt x="159" y="62"/>
                  <a:pt x="159" y="62"/>
                  <a:pt x="159" y="62"/>
                </a:cubicBezTo>
                <a:cubicBezTo>
                  <a:pt x="159" y="62"/>
                  <a:pt x="160" y="62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60" y="65"/>
                  <a:pt x="160" y="65"/>
                  <a:pt x="159" y="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2" name="群組 61"/>
          <p:cNvGrpSpPr/>
          <p:nvPr userDrawn="1"/>
        </p:nvGrpSpPr>
        <p:grpSpPr>
          <a:xfrm>
            <a:off x="282575" y="254000"/>
            <a:ext cx="466725" cy="2044700"/>
            <a:chOff x="282575" y="254000"/>
            <a:chExt cx="466725" cy="2044700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82575" y="254000"/>
              <a:ext cx="466725" cy="204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" name="Freeform 5"/>
            <p:cNvSpPr>
              <a:spLocks/>
            </p:cNvSpPr>
            <p:nvPr userDrawn="1"/>
          </p:nvSpPr>
          <p:spPr bwMode="auto">
            <a:xfrm>
              <a:off x="536575" y="1123950"/>
              <a:ext cx="36513" cy="28575"/>
            </a:xfrm>
            <a:custGeom>
              <a:avLst/>
              <a:gdLst>
                <a:gd name="T0" fmla="*/ 8 w 16"/>
                <a:gd name="T1" fmla="*/ 11 h 13"/>
                <a:gd name="T2" fmla="*/ 14 w 16"/>
                <a:gd name="T3" fmla="*/ 12 h 13"/>
                <a:gd name="T4" fmla="*/ 15 w 16"/>
                <a:gd name="T5" fmla="*/ 8 h 13"/>
                <a:gd name="T6" fmla="*/ 13 w 16"/>
                <a:gd name="T7" fmla="*/ 2 h 13"/>
                <a:gd name="T8" fmla="*/ 6 w 16"/>
                <a:gd name="T9" fmla="*/ 0 h 13"/>
                <a:gd name="T10" fmla="*/ 1 w 16"/>
                <a:gd name="T11" fmla="*/ 3 h 13"/>
                <a:gd name="T12" fmla="*/ 4 w 16"/>
                <a:gd name="T13" fmla="*/ 7 h 13"/>
                <a:gd name="T14" fmla="*/ 7 w 16"/>
                <a:gd name="T15" fmla="*/ 9 h 13"/>
                <a:gd name="T16" fmla="*/ 8 w 16"/>
                <a:gd name="T17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3">
                  <a:moveTo>
                    <a:pt x="8" y="11"/>
                  </a:moveTo>
                  <a:cubicBezTo>
                    <a:pt x="10" y="12"/>
                    <a:pt x="12" y="13"/>
                    <a:pt x="14" y="12"/>
                  </a:cubicBezTo>
                  <a:cubicBezTo>
                    <a:pt x="15" y="11"/>
                    <a:pt x="15" y="9"/>
                    <a:pt x="15" y="8"/>
                  </a:cubicBezTo>
                  <a:cubicBezTo>
                    <a:pt x="16" y="6"/>
                    <a:pt x="15" y="3"/>
                    <a:pt x="13" y="2"/>
                  </a:cubicBezTo>
                  <a:cubicBezTo>
                    <a:pt x="11" y="0"/>
                    <a:pt x="9" y="0"/>
                    <a:pt x="6" y="0"/>
                  </a:cubicBezTo>
                  <a:cubicBezTo>
                    <a:pt x="4" y="1"/>
                    <a:pt x="1" y="1"/>
                    <a:pt x="1" y="3"/>
                  </a:cubicBezTo>
                  <a:cubicBezTo>
                    <a:pt x="0" y="4"/>
                    <a:pt x="3" y="6"/>
                    <a:pt x="4" y="7"/>
                  </a:cubicBezTo>
                  <a:cubicBezTo>
                    <a:pt x="5" y="7"/>
                    <a:pt x="6" y="8"/>
                    <a:pt x="7" y="9"/>
                  </a:cubicBezTo>
                  <a:cubicBezTo>
                    <a:pt x="7" y="9"/>
                    <a:pt x="8" y="10"/>
                    <a:pt x="8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506413" y="1152525"/>
              <a:ext cx="112713" cy="34925"/>
            </a:xfrm>
            <a:custGeom>
              <a:avLst/>
              <a:gdLst>
                <a:gd name="T0" fmla="*/ 27 w 49"/>
                <a:gd name="T1" fmla="*/ 8 h 15"/>
                <a:gd name="T2" fmla="*/ 32 w 49"/>
                <a:gd name="T3" fmla="*/ 7 h 15"/>
                <a:gd name="T4" fmla="*/ 45 w 49"/>
                <a:gd name="T5" fmla="*/ 5 h 15"/>
                <a:gd name="T6" fmla="*/ 49 w 49"/>
                <a:gd name="T7" fmla="*/ 3 h 15"/>
                <a:gd name="T8" fmla="*/ 47 w 49"/>
                <a:gd name="T9" fmla="*/ 1 h 15"/>
                <a:gd name="T10" fmla="*/ 40 w 49"/>
                <a:gd name="T11" fmla="*/ 0 h 15"/>
                <a:gd name="T12" fmla="*/ 24 w 49"/>
                <a:gd name="T13" fmla="*/ 5 h 15"/>
                <a:gd name="T14" fmla="*/ 8 w 49"/>
                <a:gd name="T15" fmla="*/ 10 h 15"/>
                <a:gd name="T16" fmla="*/ 1 w 49"/>
                <a:gd name="T17" fmla="*/ 13 h 15"/>
                <a:gd name="T18" fmla="*/ 3 w 49"/>
                <a:gd name="T19" fmla="*/ 14 h 15"/>
                <a:gd name="T20" fmla="*/ 7 w 49"/>
                <a:gd name="T21" fmla="*/ 14 h 15"/>
                <a:gd name="T22" fmla="*/ 27 w 49"/>
                <a:gd name="T2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15">
                  <a:moveTo>
                    <a:pt x="27" y="8"/>
                  </a:moveTo>
                  <a:cubicBezTo>
                    <a:pt x="29" y="8"/>
                    <a:pt x="30" y="8"/>
                    <a:pt x="32" y="7"/>
                  </a:cubicBezTo>
                  <a:cubicBezTo>
                    <a:pt x="36" y="6"/>
                    <a:pt x="41" y="5"/>
                    <a:pt x="45" y="5"/>
                  </a:cubicBezTo>
                  <a:cubicBezTo>
                    <a:pt x="45" y="5"/>
                    <a:pt x="48" y="5"/>
                    <a:pt x="49" y="3"/>
                  </a:cubicBezTo>
                  <a:cubicBezTo>
                    <a:pt x="48" y="2"/>
                    <a:pt x="48" y="2"/>
                    <a:pt x="47" y="1"/>
                  </a:cubicBezTo>
                  <a:cubicBezTo>
                    <a:pt x="46" y="0"/>
                    <a:pt x="40" y="0"/>
                    <a:pt x="40" y="0"/>
                  </a:cubicBezTo>
                  <a:cubicBezTo>
                    <a:pt x="35" y="1"/>
                    <a:pt x="30" y="3"/>
                    <a:pt x="24" y="5"/>
                  </a:cubicBezTo>
                  <a:cubicBezTo>
                    <a:pt x="19" y="6"/>
                    <a:pt x="13" y="8"/>
                    <a:pt x="8" y="10"/>
                  </a:cubicBezTo>
                  <a:cubicBezTo>
                    <a:pt x="6" y="10"/>
                    <a:pt x="3" y="11"/>
                    <a:pt x="1" y="13"/>
                  </a:cubicBezTo>
                  <a:cubicBezTo>
                    <a:pt x="1" y="13"/>
                    <a:pt x="0" y="14"/>
                    <a:pt x="3" y="14"/>
                  </a:cubicBezTo>
                  <a:cubicBezTo>
                    <a:pt x="4" y="15"/>
                    <a:pt x="6" y="15"/>
                    <a:pt x="7" y="14"/>
                  </a:cubicBezTo>
                  <a:cubicBezTo>
                    <a:pt x="14" y="12"/>
                    <a:pt x="20" y="10"/>
                    <a:pt x="27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490538" y="1177925"/>
              <a:ext cx="163513" cy="74613"/>
            </a:xfrm>
            <a:custGeom>
              <a:avLst/>
              <a:gdLst>
                <a:gd name="T0" fmla="*/ 49 w 71"/>
                <a:gd name="T1" fmla="*/ 21 h 33"/>
                <a:gd name="T2" fmla="*/ 58 w 71"/>
                <a:gd name="T3" fmla="*/ 19 h 33"/>
                <a:gd name="T4" fmla="*/ 67 w 71"/>
                <a:gd name="T5" fmla="*/ 21 h 33"/>
                <a:gd name="T6" fmla="*/ 71 w 71"/>
                <a:gd name="T7" fmla="*/ 25 h 33"/>
                <a:gd name="T8" fmla="*/ 68 w 71"/>
                <a:gd name="T9" fmla="*/ 27 h 33"/>
                <a:gd name="T10" fmla="*/ 60 w 71"/>
                <a:gd name="T11" fmla="*/ 26 h 33"/>
                <a:gd name="T12" fmla="*/ 23 w 71"/>
                <a:gd name="T13" fmla="*/ 30 h 33"/>
                <a:gd name="T14" fmla="*/ 10 w 71"/>
                <a:gd name="T15" fmla="*/ 33 h 33"/>
                <a:gd name="T16" fmla="*/ 0 w 71"/>
                <a:gd name="T17" fmla="*/ 31 h 33"/>
                <a:gd name="T18" fmla="*/ 17 w 71"/>
                <a:gd name="T19" fmla="*/ 26 h 33"/>
                <a:gd name="T20" fmla="*/ 29 w 71"/>
                <a:gd name="T21" fmla="*/ 24 h 33"/>
                <a:gd name="T22" fmla="*/ 31 w 71"/>
                <a:gd name="T23" fmla="*/ 23 h 33"/>
                <a:gd name="T24" fmla="*/ 42 w 71"/>
                <a:gd name="T25" fmla="*/ 9 h 33"/>
                <a:gd name="T26" fmla="*/ 43 w 71"/>
                <a:gd name="T27" fmla="*/ 4 h 33"/>
                <a:gd name="T28" fmla="*/ 42 w 71"/>
                <a:gd name="T29" fmla="*/ 1 h 33"/>
                <a:gd name="T30" fmla="*/ 46 w 71"/>
                <a:gd name="T31" fmla="*/ 0 h 33"/>
                <a:gd name="T32" fmla="*/ 50 w 71"/>
                <a:gd name="T33" fmla="*/ 7 h 33"/>
                <a:gd name="T34" fmla="*/ 37 w 71"/>
                <a:gd name="T35" fmla="*/ 22 h 33"/>
                <a:gd name="T36" fmla="*/ 39 w 71"/>
                <a:gd name="T37" fmla="*/ 22 h 33"/>
                <a:gd name="T38" fmla="*/ 49 w 71"/>
                <a:gd name="T39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" h="33">
                  <a:moveTo>
                    <a:pt x="49" y="21"/>
                  </a:moveTo>
                  <a:cubicBezTo>
                    <a:pt x="52" y="20"/>
                    <a:pt x="55" y="20"/>
                    <a:pt x="58" y="19"/>
                  </a:cubicBezTo>
                  <a:cubicBezTo>
                    <a:pt x="61" y="19"/>
                    <a:pt x="64" y="20"/>
                    <a:pt x="67" y="21"/>
                  </a:cubicBezTo>
                  <a:cubicBezTo>
                    <a:pt x="69" y="22"/>
                    <a:pt x="70" y="23"/>
                    <a:pt x="71" y="25"/>
                  </a:cubicBezTo>
                  <a:cubicBezTo>
                    <a:pt x="70" y="27"/>
                    <a:pt x="69" y="27"/>
                    <a:pt x="68" y="27"/>
                  </a:cubicBezTo>
                  <a:cubicBezTo>
                    <a:pt x="65" y="26"/>
                    <a:pt x="63" y="26"/>
                    <a:pt x="60" y="26"/>
                  </a:cubicBezTo>
                  <a:cubicBezTo>
                    <a:pt x="48" y="26"/>
                    <a:pt x="35" y="28"/>
                    <a:pt x="23" y="30"/>
                  </a:cubicBezTo>
                  <a:cubicBezTo>
                    <a:pt x="18" y="31"/>
                    <a:pt x="10" y="33"/>
                    <a:pt x="10" y="33"/>
                  </a:cubicBezTo>
                  <a:cubicBezTo>
                    <a:pt x="7" y="33"/>
                    <a:pt x="3" y="32"/>
                    <a:pt x="0" y="31"/>
                  </a:cubicBezTo>
                  <a:cubicBezTo>
                    <a:pt x="0" y="31"/>
                    <a:pt x="3" y="29"/>
                    <a:pt x="17" y="26"/>
                  </a:cubicBezTo>
                  <a:cubicBezTo>
                    <a:pt x="21" y="26"/>
                    <a:pt x="25" y="25"/>
                    <a:pt x="29" y="24"/>
                  </a:cubicBezTo>
                  <a:cubicBezTo>
                    <a:pt x="30" y="24"/>
                    <a:pt x="31" y="23"/>
                    <a:pt x="31" y="23"/>
                  </a:cubicBezTo>
                  <a:cubicBezTo>
                    <a:pt x="36" y="22"/>
                    <a:pt x="42" y="9"/>
                    <a:pt x="42" y="9"/>
                  </a:cubicBezTo>
                  <a:cubicBezTo>
                    <a:pt x="44" y="5"/>
                    <a:pt x="43" y="4"/>
                    <a:pt x="43" y="4"/>
                  </a:cubicBezTo>
                  <a:cubicBezTo>
                    <a:pt x="41" y="2"/>
                    <a:pt x="42" y="1"/>
                    <a:pt x="42" y="1"/>
                  </a:cubicBezTo>
                  <a:cubicBezTo>
                    <a:pt x="42" y="0"/>
                    <a:pt x="45" y="0"/>
                    <a:pt x="46" y="0"/>
                  </a:cubicBezTo>
                  <a:cubicBezTo>
                    <a:pt x="46" y="0"/>
                    <a:pt x="52" y="3"/>
                    <a:pt x="50" y="7"/>
                  </a:cubicBezTo>
                  <a:cubicBezTo>
                    <a:pt x="46" y="13"/>
                    <a:pt x="42" y="18"/>
                    <a:pt x="37" y="22"/>
                  </a:cubicBezTo>
                  <a:cubicBezTo>
                    <a:pt x="37" y="22"/>
                    <a:pt x="36" y="23"/>
                    <a:pt x="39" y="22"/>
                  </a:cubicBezTo>
                  <a:cubicBezTo>
                    <a:pt x="42" y="21"/>
                    <a:pt x="45" y="21"/>
                    <a:pt x="49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531813" y="1189038"/>
              <a:ext cx="23813" cy="38100"/>
            </a:xfrm>
            <a:custGeom>
              <a:avLst/>
              <a:gdLst>
                <a:gd name="T0" fmla="*/ 7 w 10"/>
                <a:gd name="T1" fmla="*/ 5 h 17"/>
                <a:gd name="T2" fmla="*/ 9 w 10"/>
                <a:gd name="T3" fmla="*/ 9 h 17"/>
                <a:gd name="T4" fmla="*/ 10 w 10"/>
                <a:gd name="T5" fmla="*/ 11 h 17"/>
                <a:gd name="T6" fmla="*/ 9 w 10"/>
                <a:gd name="T7" fmla="*/ 14 h 17"/>
                <a:gd name="T8" fmla="*/ 7 w 10"/>
                <a:gd name="T9" fmla="*/ 17 h 17"/>
                <a:gd name="T10" fmla="*/ 4 w 10"/>
                <a:gd name="T11" fmla="*/ 17 h 17"/>
                <a:gd name="T12" fmla="*/ 3 w 10"/>
                <a:gd name="T13" fmla="*/ 15 h 17"/>
                <a:gd name="T14" fmla="*/ 3 w 10"/>
                <a:gd name="T15" fmla="*/ 14 h 17"/>
                <a:gd name="T16" fmla="*/ 2 w 10"/>
                <a:gd name="T17" fmla="*/ 9 h 17"/>
                <a:gd name="T18" fmla="*/ 1 w 10"/>
                <a:gd name="T19" fmla="*/ 2 h 17"/>
                <a:gd name="T20" fmla="*/ 6 w 10"/>
                <a:gd name="T21" fmla="*/ 4 h 17"/>
                <a:gd name="T22" fmla="*/ 7 w 10"/>
                <a:gd name="T2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17">
                  <a:moveTo>
                    <a:pt x="7" y="5"/>
                  </a:moveTo>
                  <a:cubicBezTo>
                    <a:pt x="8" y="6"/>
                    <a:pt x="9" y="8"/>
                    <a:pt x="9" y="9"/>
                  </a:cubicBezTo>
                  <a:cubicBezTo>
                    <a:pt x="10" y="10"/>
                    <a:pt x="10" y="10"/>
                    <a:pt x="10" y="11"/>
                  </a:cubicBezTo>
                  <a:cubicBezTo>
                    <a:pt x="10" y="12"/>
                    <a:pt x="10" y="14"/>
                    <a:pt x="9" y="14"/>
                  </a:cubicBezTo>
                  <a:cubicBezTo>
                    <a:pt x="9" y="15"/>
                    <a:pt x="8" y="16"/>
                    <a:pt x="7" y="17"/>
                  </a:cubicBezTo>
                  <a:cubicBezTo>
                    <a:pt x="6" y="17"/>
                    <a:pt x="5" y="17"/>
                    <a:pt x="4" y="17"/>
                  </a:cubicBezTo>
                  <a:cubicBezTo>
                    <a:pt x="4" y="16"/>
                    <a:pt x="3" y="16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1"/>
                    <a:pt x="2" y="9"/>
                  </a:cubicBezTo>
                  <a:cubicBezTo>
                    <a:pt x="2" y="8"/>
                    <a:pt x="0" y="3"/>
                    <a:pt x="1" y="2"/>
                  </a:cubicBezTo>
                  <a:cubicBezTo>
                    <a:pt x="3" y="0"/>
                    <a:pt x="6" y="3"/>
                    <a:pt x="6" y="4"/>
                  </a:cubicBezTo>
                  <a:cubicBezTo>
                    <a:pt x="7" y="5"/>
                    <a:pt x="7" y="5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" name="Freeform 9"/>
            <p:cNvSpPr>
              <a:spLocks/>
            </p:cNvSpPr>
            <p:nvPr userDrawn="1"/>
          </p:nvSpPr>
          <p:spPr bwMode="auto">
            <a:xfrm>
              <a:off x="506413" y="2038350"/>
              <a:ext cx="23813" cy="76200"/>
            </a:xfrm>
            <a:custGeom>
              <a:avLst/>
              <a:gdLst>
                <a:gd name="T0" fmla="*/ 9 w 10"/>
                <a:gd name="T1" fmla="*/ 24 h 34"/>
                <a:gd name="T2" fmla="*/ 8 w 10"/>
                <a:gd name="T3" fmla="*/ 19 h 34"/>
                <a:gd name="T4" fmla="*/ 7 w 10"/>
                <a:gd name="T5" fmla="*/ 13 h 34"/>
                <a:gd name="T6" fmla="*/ 6 w 10"/>
                <a:gd name="T7" fmla="*/ 6 h 34"/>
                <a:gd name="T8" fmla="*/ 3 w 10"/>
                <a:gd name="T9" fmla="*/ 1 h 34"/>
                <a:gd name="T10" fmla="*/ 0 w 10"/>
                <a:gd name="T11" fmla="*/ 6 h 34"/>
                <a:gd name="T12" fmla="*/ 1 w 10"/>
                <a:gd name="T13" fmla="*/ 10 h 34"/>
                <a:gd name="T14" fmla="*/ 2 w 10"/>
                <a:gd name="T15" fmla="*/ 16 h 34"/>
                <a:gd name="T16" fmla="*/ 3 w 10"/>
                <a:gd name="T17" fmla="*/ 21 h 34"/>
                <a:gd name="T18" fmla="*/ 3 w 10"/>
                <a:gd name="T19" fmla="*/ 25 h 34"/>
                <a:gd name="T20" fmla="*/ 5 w 10"/>
                <a:gd name="T21" fmla="*/ 28 h 34"/>
                <a:gd name="T22" fmla="*/ 6 w 10"/>
                <a:gd name="T23" fmla="*/ 30 h 34"/>
                <a:gd name="T24" fmla="*/ 6 w 10"/>
                <a:gd name="T25" fmla="*/ 33 h 34"/>
                <a:gd name="T26" fmla="*/ 8 w 10"/>
                <a:gd name="T27" fmla="*/ 33 h 34"/>
                <a:gd name="T28" fmla="*/ 10 w 10"/>
                <a:gd name="T29" fmla="*/ 32 h 34"/>
                <a:gd name="T30" fmla="*/ 9 w 10"/>
                <a:gd name="T31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34">
                  <a:moveTo>
                    <a:pt x="9" y="24"/>
                  </a:moveTo>
                  <a:cubicBezTo>
                    <a:pt x="9" y="23"/>
                    <a:pt x="8" y="21"/>
                    <a:pt x="8" y="19"/>
                  </a:cubicBezTo>
                  <a:cubicBezTo>
                    <a:pt x="8" y="17"/>
                    <a:pt x="7" y="15"/>
                    <a:pt x="7" y="13"/>
                  </a:cubicBezTo>
                  <a:cubicBezTo>
                    <a:pt x="7" y="10"/>
                    <a:pt x="7" y="8"/>
                    <a:pt x="6" y="6"/>
                  </a:cubicBezTo>
                  <a:cubicBezTo>
                    <a:pt x="5" y="4"/>
                    <a:pt x="4" y="2"/>
                    <a:pt x="3" y="1"/>
                  </a:cubicBezTo>
                  <a:cubicBezTo>
                    <a:pt x="3" y="1"/>
                    <a:pt x="0" y="0"/>
                    <a:pt x="0" y="6"/>
                  </a:cubicBezTo>
                  <a:cubicBezTo>
                    <a:pt x="1" y="7"/>
                    <a:pt x="1" y="9"/>
                    <a:pt x="1" y="10"/>
                  </a:cubicBezTo>
                  <a:cubicBezTo>
                    <a:pt x="2" y="12"/>
                    <a:pt x="2" y="14"/>
                    <a:pt x="2" y="16"/>
                  </a:cubicBezTo>
                  <a:cubicBezTo>
                    <a:pt x="2" y="17"/>
                    <a:pt x="3" y="19"/>
                    <a:pt x="3" y="21"/>
                  </a:cubicBezTo>
                  <a:cubicBezTo>
                    <a:pt x="3" y="22"/>
                    <a:pt x="3" y="24"/>
                    <a:pt x="3" y="25"/>
                  </a:cubicBezTo>
                  <a:cubicBezTo>
                    <a:pt x="4" y="26"/>
                    <a:pt x="5" y="27"/>
                    <a:pt x="5" y="28"/>
                  </a:cubicBezTo>
                  <a:cubicBezTo>
                    <a:pt x="5" y="29"/>
                    <a:pt x="5" y="29"/>
                    <a:pt x="6" y="30"/>
                  </a:cubicBezTo>
                  <a:cubicBezTo>
                    <a:pt x="6" y="31"/>
                    <a:pt x="5" y="32"/>
                    <a:pt x="6" y="33"/>
                  </a:cubicBezTo>
                  <a:cubicBezTo>
                    <a:pt x="7" y="33"/>
                    <a:pt x="7" y="34"/>
                    <a:pt x="8" y="33"/>
                  </a:cubicBezTo>
                  <a:cubicBezTo>
                    <a:pt x="9" y="33"/>
                    <a:pt x="9" y="33"/>
                    <a:pt x="10" y="32"/>
                  </a:cubicBezTo>
                  <a:cubicBezTo>
                    <a:pt x="7" y="32"/>
                    <a:pt x="8" y="26"/>
                    <a:pt x="9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469900" y="2108200"/>
              <a:ext cx="23813" cy="50800"/>
            </a:xfrm>
            <a:custGeom>
              <a:avLst/>
              <a:gdLst>
                <a:gd name="T0" fmla="*/ 5 w 10"/>
                <a:gd name="T1" fmla="*/ 0 h 22"/>
                <a:gd name="T2" fmla="*/ 5 w 10"/>
                <a:gd name="T3" fmla="*/ 5 h 22"/>
                <a:gd name="T4" fmla="*/ 4 w 10"/>
                <a:gd name="T5" fmla="*/ 9 h 22"/>
                <a:gd name="T6" fmla="*/ 2 w 10"/>
                <a:gd name="T7" fmla="*/ 13 h 22"/>
                <a:gd name="T8" fmla="*/ 1 w 10"/>
                <a:gd name="T9" fmla="*/ 15 h 22"/>
                <a:gd name="T10" fmla="*/ 0 w 10"/>
                <a:gd name="T11" fmla="*/ 19 h 22"/>
                <a:gd name="T12" fmla="*/ 3 w 10"/>
                <a:gd name="T13" fmla="*/ 21 h 22"/>
                <a:gd name="T14" fmla="*/ 7 w 10"/>
                <a:gd name="T15" fmla="*/ 19 h 22"/>
                <a:gd name="T16" fmla="*/ 9 w 10"/>
                <a:gd name="T17" fmla="*/ 16 h 22"/>
                <a:gd name="T18" fmla="*/ 8 w 10"/>
                <a:gd name="T19" fmla="*/ 13 h 22"/>
                <a:gd name="T20" fmla="*/ 9 w 10"/>
                <a:gd name="T21" fmla="*/ 9 h 22"/>
                <a:gd name="T22" fmla="*/ 5 w 10"/>
                <a:gd name="T2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22">
                  <a:moveTo>
                    <a:pt x="5" y="0"/>
                  </a:moveTo>
                  <a:cubicBezTo>
                    <a:pt x="5" y="1"/>
                    <a:pt x="5" y="3"/>
                    <a:pt x="5" y="5"/>
                  </a:cubicBezTo>
                  <a:cubicBezTo>
                    <a:pt x="5" y="6"/>
                    <a:pt x="4" y="8"/>
                    <a:pt x="4" y="9"/>
                  </a:cubicBezTo>
                  <a:cubicBezTo>
                    <a:pt x="3" y="10"/>
                    <a:pt x="3" y="12"/>
                    <a:pt x="2" y="13"/>
                  </a:cubicBezTo>
                  <a:cubicBezTo>
                    <a:pt x="2" y="14"/>
                    <a:pt x="1" y="15"/>
                    <a:pt x="1" y="15"/>
                  </a:cubicBezTo>
                  <a:cubicBezTo>
                    <a:pt x="0" y="17"/>
                    <a:pt x="0" y="18"/>
                    <a:pt x="0" y="19"/>
                  </a:cubicBezTo>
                  <a:cubicBezTo>
                    <a:pt x="0" y="21"/>
                    <a:pt x="1" y="22"/>
                    <a:pt x="3" y="21"/>
                  </a:cubicBezTo>
                  <a:cubicBezTo>
                    <a:pt x="4" y="20"/>
                    <a:pt x="6" y="20"/>
                    <a:pt x="7" y="19"/>
                  </a:cubicBezTo>
                  <a:cubicBezTo>
                    <a:pt x="7" y="18"/>
                    <a:pt x="8" y="17"/>
                    <a:pt x="9" y="16"/>
                  </a:cubicBezTo>
                  <a:cubicBezTo>
                    <a:pt x="10" y="14"/>
                    <a:pt x="9" y="15"/>
                    <a:pt x="8" y="13"/>
                  </a:cubicBezTo>
                  <a:cubicBezTo>
                    <a:pt x="8" y="12"/>
                    <a:pt x="9" y="11"/>
                    <a:pt x="9" y="9"/>
                  </a:cubicBezTo>
                  <a:cubicBezTo>
                    <a:pt x="10" y="6"/>
                    <a:pt x="8" y="2"/>
                    <a:pt x="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530225" y="1973263"/>
              <a:ext cx="142875" cy="277813"/>
            </a:xfrm>
            <a:custGeom>
              <a:avLst/>
              <a:gdLst>
                <a:gd name="T0" fmla="*/ 38 w 63"/>
                <a:gd name="T1" fmla="*/ 12 h 123"/>
                <a:gd name="T2" fmla="*/ 24 w 63"/>
                <a:gd name="T3" fmla="*/ 21 h 123"/>
                <a:gd name="T4" fmla="*/ 17 w 63"/>
                <a:gd name="T5" fmla="*/ 23 h 123"/>
                <a:gd name="T6" fmla="*/ 30 w 63"/>
                <a:gd name="T7" fmla="*/ 6 h 123"/>
                <a:gd name="T8" fmla="*/ 33 w 63"/>
                <a:gd name="T9" fmla="*/ 0 h 123"/>
                <a:gd name="T10" fmla="*/ 21 w 63"/>
                <a:gd name="T11" fmla="*/ 4 h 123"/>
                <a:gd name="T12" fmla="*/ 15 w 63"/>
                <a:gd name="T13" fmla="*/ 4 h 123"/>
                <a:gd name="T14" fmla="*/ 15 w 63"/>
                <a:gd name="T15" fmla="*/ 30 h 123"/>
                <a:gd name="T16" fmla="*/ 14 w 63"/>
                <a:gd name="T17" fmla="*/ 51 h 123"/>
                <a:gd name="T18" fmla="*/ 9 w 63"/>
                <a:gd name="T19" fmla="*/ 56 h 123"/>
                <a:gd name="T20" fmla="*/ 7 w 63"/>
                <a:gd name="T21" fmla="*/ 38 h 123"/>
                <a:gd name="T22" fmla="*/ 2 w 63"/>
                <a:gd name="T23" fmla="*/ 23 h 123"/>
                <a:gd name="T24" fmla="*/ 3 w 63"/>
                <a:gd name="T25" fmla="*/ 52 h 123"/>
                <a:gd name="T26" fmla="*/ 4 w 63"/>
                <a:gd name="T27" fmla="*/ 61 h 123"/>
                <a:gd name="T28" fmla="*/ 8 w 63"/>
                <a:gd name="T29" fmla="*/ 60 h 123"/>
                <a:gd name="T30" fmla="*/ 29 w 63"/>
                <a:gd name="T31" fmla="*/ 57 h 123"/>
                <a:gd name="T32" fmla="*/ 38 w 63"/>
                <a:gd name="T33" fmla="*/ 60 h 123"/>
                <a:gd name="T34" fmla="*/ 43 w 63"/>
                <a:gd name="T35" fmla="*/ 53 h 123"/>
                <a:gd name="T36" fmla="*/ 37 w 63"/>
                <a:gd name="T37" fmla="*/ 70 h 123"/>
                <a:gd name="T38" fmla="*/ 32 w 63"/>
                <a:gd name="T39" fmla="*/ 71 h 123"/>
                <a:gd name="T40" fmla="*/ 15 w 63"/>
                <a:gd name="T41" fmla="*/ 80 h 123"/>
                <a:gd name="T42" fmla="*/ 26 w 63"/>
                <a:gd name="T43" fmla="*/ 77 h 123"/>
                <a:gd name="T44" fmla="*/ 21 w 63"/>
                <a:gd name="T45" fmla="*/ 89 h 123"/>
                <a:gd name="T46" fmla="*/ 22 w 63"/>
                <a:gd name="T47" fmla="*/ 99 h 123"/>
                <a:gd name="T48" fmla="*/ 7 w 63"/>
                <a:gd name="T49" fmla="*/ 111 h 123"/>
                <a:gd name="T50" fmla="*/ 12 w 63"/>
                <a:gd name="T51" fmla="*/ 107 h 123"/>
                <a:gd name="T52" fmla="*/ 27 w 63"/>
                <a:gd name="T53" fmla="*/ 108 h 123"/>
                <a:gd name="T54" fmla="*/ 11 w 63"/>
                <a:gd name="T55" fmla="*/ 119 h 123"/>
                <a:gd name="T56" fmla="*/ 34 w 63"/>
                <a:gd name="T57" fmla="*/ 105 h 123"/>
                <a:gd name="T58" fmla="*/ 54 w 63"/>
                <a:gd name="T59" fmla="*/ 106 h 123"/>
                <a:gd name="T60" fmla="*/ 44 w 63"/>
                <a:gd name="T61" fmla="*/ 100 h 123"/>
                <a:gd name="T62" fmla="*/ 32 w 63"/>
                <a:gd name="T63" fmla="*/ 93 h 123"/>
                <a:gd name="T64" fmla="*/ 27 w 63"/>
                <a:gd name="T65" fmla="*/ 84 h 123"/>
                <a:gd name="T66" fmla="*/ 36 w 63"/>
                <a:gd name="T67" fmla="*/ 71 h 123"/>
                <a:gd name="T68" fmla="*/ 41 w 63"/>
                <a:gd name="T69" fmla="*/ 68 h 123"/>
                <a:gd name="T70" fmla="*/ 56 w 63"/>
                <a:gd name="T71" fmla="*/ 59 h 123"/>
                <a:gd name="T72" fmla="*/ 61 w 63"/>
                <a:gd name="T73" fmla="*/ 53 h 123"/>
                <a:gd name="T74" fmla="*/ 43 w 63"/>
                <a:gd name="T75" fmla="*/ 51 h 123"/>
                <a:gd name="T76" fmla="*/ 44 w 63"/>
                <a:gd name="T77" fmla="*/ 26 h 123"/>
                <a:gd name="T78" fmla="*/ 20 w 63"/>
                <a:gd name="T79" fmla="*/ 47 h 123"/>
                <a:gd name="T80" fmla="*/ 16 w 63"/>
                <a:gd name="T81" fmla="*/ 33 h 123"/>
                <a:gd name="T82" fmla="*/ 21 w 63"/>
                <a:gd name="T83" fmla="*/ 44 h 123"/>
                <a:gd name="T84" fmla="*/ 31 w 63"/>
                <a:gd name="T85" fmla="*/ 56 h 123"/>
                <a:gd name="T86" fmla="*/ 35 w 63"/>
                <a:gd name="T87" fmla="*/ 54 h 123"/>
                <a:gd name="T88" fmla="*/ 33 w 63"/>
                <a:gd name="T89" fmla="*/ 52 h 123"/>
                <a:gd name="T90" fmla="*/ 24 w 63"/>
                <a:gd name="T91" fmla="*/ 52 h 123"/>
                <a:gd name="T92" fmla="*/ 26 w 63"/>
                <a:gd name="T93" fmla="*/ 43 h 123"/>
                <a:gd name="T94" fmla="*/ 30 w 63"/>
                <a:gd name="T95" fmla="*/ 35 h 123"/>
                <a:gd name="T96" fmla="*/ 36 w 63"/>
                <a:gd name="T97" fmla="*/ 48 h 123"/>
                <a:gd name="T98" fmla="*/ 34 w 63"/>
                <a:gd name="T99" fmla="*/ 40 h 123"/>
                <a:gd name="T100" fmla="*/ 39 w 63"/>
                <a:gd name="T101" fmla="*/ 34 h 123"/>
                <a:gd name="T102" fmla="*/ 30 w 63"/>
                <a:gd name="T103" fmla="*/ 31 h 123"/>
                <a:gd name="T104" fmla="*/ 24 w 63"/>
                <a:gd name="T105" fmla="*/ 28 h 123"/>
                <a:gd name="T106" fmla="*/ 25 w 63"/>
                <a:gd name="T107" fmla="*/ 21 h 123"/>
                <a:gd name="T108" fmla="*/ 33 w 63"/>
                <a:gd name="T109" fmla="*/ 1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3" h="123">
                  <a:moveTo>
                    <a:pt x="45" y="20"/>
                  </a:moveTo>
                  <a:cubicBezTo>
                    <a:pt x="45" y="19"/>
                    <a:pt x="46" y="19"/>
                    <a:pt x="45" y="18"/>
                  </a:cubicBezTo>
                  <a:cubicBezTo>
                    <a:pt x="44" y="15"/>
                    <a:pt x="41" y="13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4" y="13"/>
                    <a:pt x="30" y="15"/>
                    <a:pt x="27" y="17"/>
                  </a:cubicBezTo>
                  <a:cubicBezTo>
                    <a:pt x="25" y="18"/>
                    <a:pt x="25" y="20"/>
                    <a:pt x="24" y="21"/>
                  </a:cubicBezTo>
                  <a:cubicBezTo>
                    <a:pt x="24" y="23"/>
                    <a:pt x="22" y="23"/>
                    <a:pt x="21" y="24"/>
                  </a:cubicBezTo>
                  <a:cubicBezTo>
                    <a:pt x="20" y="25"/>
                    <a:pt x="21" y="26"/>
                    <a:pt x="19" y="26"/>
                  </a:cubicBezTo>
                  <a:cubicBezTo>
                    <a:pt x="17" y="26"/>
                    <a:pt x="17" y="24"/>
                    <a:pt x="17" y="23"/>
                  </a:cubicBezTo>
                  <a:cubicBezTo>
                    <a:pt x="16" y="19"/>
                    <a:pt x="17" y="16"/>
                    <a:pt x="19" y="12"/>
                  </a:cubicBezTo>
                  <a:cubicBezTo>
                    <a:pt x="20" y="10"/>
                    <a:pt x="23" y="10"/>
                    <a:pt x="26" y="8"/>
                  </a:cubicBezTo>
                  <a:cubicBezTo>
                    <a:pt x="27" y="8"/>
                    <a:pt x="28" y="7"/>
                    <a:pt x="30" y="6"/>
                  </a:cubicBezTo>
                  <a:cubicBezTo>
                    <a:pt x="31" y="6"/>
                    <a:pt x="32" y="5"/>
                    <a:pt x="33" y="5"/>
                  </a:cubicBezTo>
                  <a:cubicBezTo>
                    <a:pt x="33" y="4"/>
                    <a:pt x="34" y="3"/>
                    <a:pt x="34" y="2"/>
                  </a:cubicBezTo>
                  <a:cubicBezTo>
                    <a:pt x="34" y="0"/>
                    <a:pt x="33" y="0"/>
                    <a:pt x="33" y="0"/>
                  </a:cubicBezTo>
                  <a:cubicBezTo>
                    <a:pt x="32" y="0"/>
                    <a:pt x="31" y="1"/>
                    <a:pt x="30" y="1"/>
                  </a:cubicBezTo>
                  <a:cubicBezTo>
                    <a:pt x="29" y="2"/>
                    <a:pt x="29" y="2"/>
                    <a:pt x="28" y="3"/>
                  </a:cubicBezTo>
                  <a:cubicBezTo>
                    <a:pt x="27" y="3"/>
                    <a:pt x="21" y="7"/>
                    <a:pt x="21" y="4"/>
                  </a:cubicBezTo>
                  <a:cubicBezTo>
                    <a:pt x="20" y="3"/>
                    <a:pt x="19" y="1"/>
                    <a:pt x="18" y="1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5" y="8"/>
                    <a:pt x="15" y="11"/>
                    <a:pt x="15" y="15"/>
                  </a:cubicBezTo>
                  <a:cubicBezTo>
                    <a:pt x="15" y="18"/>
                    <a:pt x="14" y="21"/>
                    <a:pt x="14" y="24"/>
                  </a:cubicBezTo>
                  <a:cubicBezTo>
                    <a:pt x="13" y="26"/>
                    <a:pt x="12" y="28"/>
                    <a:pt x="15" y="30"/>
                  </a:cubicBezTo>
                  <a:cubicBezTo>
                    <a:pt x="16" y="30"/>
                    <a:pt x="15" y="31"/>
                    <a:pt x="15" y="32"/>
                  </a:cubicBezTo>
                  <a:cubicBezTo>
                    <a:pt x="13" y="36"/>
                    <a:pt x="13" y="41"/>
                    <a:pt x="13" y="46"/>
                  </a:cubicBezTo>
                  <a:cubicBezTo>
                    <a:pt x="13" y="48"/>
                    <a:pt x="13" y="49"/>
                    <a:pt x="14" y="51"/>
                  </a:cubicBezTo>
                  <a:cubicBezTo>
                    <a:pt x="14" y="52"/>
                    <a:pt x="15" y="54"/>
                    <a:pt x="15" y="55"/>
                  </a:cubicBezTo>
                  <a:cubicBezTo>
                    <a:pt x="14" y="55"/>
                    <a:pt x="12" y="56"/>
                    <a:pt x="12" y="57"/>
                  </a:cubicBezTo>
                  <a:cubicBezTo>
                    <a:pt x="10" y="57"/>
                    <a:pt x="10" y="57"/>
                    <a:pt x="9" y="56"/>
                  </a:cubicBezTo>
                  <a:cubicBezTo>
                    <a:pt x="8" y="53"/>
                    <a:pt x="11" y="50"/>
                    <a:pt x="8" y="48"/>
                  </a:cubicBezTo>
                  <a:cubicBezTo>
                    <a:pt x="7" y="47"/>
                    <a:pt x="7" y="44"/>
                    <a:pt x="7" y="44"/>
                  </a:cubicBezTo>
                  <a:cubicBezTo>
                    <a:pt x="7" y="42"/>
                    <a:pt x="7" y="40"/>
                    <a:pt x="7" y="38"/>
                  </a:cubicBezTo>
                  <a:cubicBezTo>
                    <a:pt x="8" y="33"/>
                    <a:pt x="7" y="28"/>
                    <a:pt x="5" y="23"/>
                  </a:cubicBezTo>
                  <a:cubicBezTo>
                    <a:pt x="5" y="22"/>
                    <a:pt x="4" y="20"/>
                    <a:pt x="2" y="21"/>
                  </a:cubicBezTo>
                  <a:cubicBezTo>
                    <a:pt x="2" y="21"/>
                    <a:pt x="2" y="22"/>
                    <a:pt x="2" y="23"/>
                  </a:cubicBezTo>
                  <a:cubicBezTo>
                    <a:pt x="2" y="24"/>
                    <a:pt x="1" y="25"/>
                    <a:pt x="1" y="26"/>
                  </a:cubicBezTo>
                  <a:cubicBezTo>
                    <a:pt x="1" y="32"/>
                    <a:pt x="1" y="35"/>
                    <a:pt x="2" y="40"/>
                  </a:cubicBezTo>
                  <a:cubicBezTo>
                    <a:pt x="2" y="44"/>
                    <a:pt x="2" y="48"/>
                    <a:pt x="3" y="52"/>
                  </a:cubicBezTo>
                  <a:cubicBezTo>
                    <a:pt x="4" y="54"/>
                    <a:pt x="5" y="56"/>
                    <a:pt x="4" y="58"/>
                  </a:cubicBezTo>
                  <a:cubicBezTo>
                    <a:pt x="3" y="59"/>
                    <a:pt x="1" y="60"/>
                    <a:pt x="0" y="61"/>
                  </a:cubicBezTo>
                  <a:cubicBezTo>
                    <a:pt x="1" y="62"/>
                    <a:pt x="2" y="61"/>
                    <a:pt x="4" y="61"/>
                  </a:cubicBezTo>
                  <a:cubicBezTo>
                    <a:pt x="4" y="61"/>
                    <a:pt x="5" y="61"/>
                    <a:pt x="6" y="62"/>
                  </a:cubicBezTo>
                  <a:cubicBezTo>
                    <a:pt x="6" y="62"/>
                    <a:pt x="7" y="62"/>
                    <a:pt x="7" y="62"/>
                  </a:cubicBezTo>
                  <a:cubicBezTo>
                    <a:pt x="7" y="62"/>
                    <a:pt x="8" y="61"/>
                    <a:pt x="8" y="60"/>
                  </a:cubicBezTo>
                  <a:cubicBezTo>
                    <a:pt x="8" y="60"/>
                    <a:pt x="8" y="59"/>
                    <a:pt x="11" y="58"/>
                  </a:cubicBezTo>
                  <a:cubicBezTo>
                    <a:pt x="13" y="58"/>
                    <a:pt x="15" y="58"/>
                    <a:pt x="17" y="57"/>
                  </a:cubicBezTo>
                  <a:cubicBezTo>
                    <a:pt x="21" y="57"/>
                    <a:pt x="25" y="56"/>
                    <a:pt x="29" y="57"/>
                  </a:cubicBezTo>
                  <a:cubicBezTo>
                    <a:pt x="30" y="57"/>
                    <a:pt x="30" y="58"/>
                    <a:pt x="31" y="59"/>
                  </a:cubicBezTo>
                  <a:cubicBezTo>
                    <a:pt x="32" y="60"/>
                    <a:pt x="33" y="61"/>
                    <a:pt x="34" y="62"/>
                  </a:cubicBezTo>
                  <a:cubicBezTo>
                    <a:pt x="34" y="62"/>
                    <a:pt x="36" y="63"/>
                    <a:pt x="38" y="60"/>
                  </a:cubicBezTo>
                  <a:cubicBezTo>
                    <a:pt x="39" y="59"/>
                    <a:pt x="39" y="57"/>
                    <a:pt x="40" y="55"/>
                  </a:cubicBezTo>
                  <a:cubicBezTo>
                    <a:pt x="40" y="54"/>
                    <a:pt x="40" y="54"/>
                    <a:pt x="41" y="53"/>
                  </a:cubicBezTo>
                  <a:cubicBezTo>
                    <a:pt x="41" y="53"/>
                    <a:pt x="42" y="53"/>
                    <a:pt x="43" y="53"/>
                  </a:cubicBezTo>
                  <a:cubicBezTo>
                    <a:pt x="45" y="53"/>
                    <a:pt x="49" y="52"/>
                    <a:pt x="51" y="55"/>
                  </a:cubicBezTo>
                  <a:cubicBezTo>
                    <a:pt x="51" y="56"/>
                    <a:pt x="51" y="57"/>
                    <a:pt x="50" y="58"/>
                  </a:cubicBezTo>
                  <a:cubicBezTo>
                    <a:pt x="46" y="63"/>
                    <a:pt x="41" y="66"/>
                    <a:pt x="37" y="70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5" y="71"/>
                    <a:pt x="34" y="70"/>
                    <a:pt x="34" y="70"/>
                  </a:cubicBezTo>
                  <a:cubicBezTo>
                    <a:pt x="33" y="70"/>
                    <a:pt x="32" y="70"/>
                    <a:pt x="32" y="71"/>
                  </a:cubicBezTo>
                  <a:cubicBezTo>
                    <a:pt x="27" y="72"/>
                    <a:pt x="22" y="74"/>
                    <a:pt x="17" y="76"/>
                  </a:cubicBezTo>
                  <a:cubicBezTo>
                    <a:pt x="16" y="77"/>
                    <a:pt x="16" y="77"/>
                    <a:pt x="15" y="78"/>
                  </a:cubicBezTo>
                  <a:cubicBezTo>
                    <a:pt x="15" y="79"/>
                    <a:pt x="14" y="79"/>
                    <a:pt x="15" y="80"/>
                  </a:cubicBezTo>
                  <a:cubicBezTo>
                    <a:pt x="16" y="80"/>
                    <a:pt x="17" y="80"/>
                    <a:pt x="18" y="80"/>
                  </a:cubicBezTo>
                  <a:cubicBezTo>
                    <a:pt x="18" y="80"/>
                    <a:pt x="19" y="80"/>
                    <a:pt x="19" y="80"/>
                  </a:cubicBezTo>
                  <a:cubicBezTo>
                    <a:pt x="22" y="79"/>
                    <a:pt x="24" y="78"/>
                    <a:pt x="26" y="77"/>
                  </a:cubicBezTo>
                  <a:cubicBezTo>
                    <a:pt x="27" y="76"/>
                    <a:pt x="28" y="77"/>
                    <a:pt x="28" y="78"/>
                  </a:cubicBezTo>
                  <a:cubicBezTo>
                    <a:pt x="27" y="81"/>
                    <a:pt x="26" y="83"/>
                    <a:pt x="24" y="85"/>
                  </a:cubicBezTo>
                  <a:cubicBezTo>
                    <a:pt x="23" y="86"/>
                    <a:pt x="22" y="88"/>
                    <a:pt x="21" y="89"/>
                  </a:cubicBezTo>
                  <a:cubicBezTo>
                    <a:pt x="20" y="90"/>
                    <a:pt x="21" y="92"/>
                    <a:pt x="22" y="94"/>
                  </a:cubicBezTo>
                  <a:cubicBezTo>
                    <a:pt x="22" y="95"/>
                    <a:pt x="22" y="96"/>
                    <a:pt x="23" y="98"/>
                  </a:cubicBezTo>
                  <a:cubicBezTo>
                    <a:pt x="23" y="98"/>
                    <a:pt x="23" y="99"/>
                    <a:pt x="22" y="99"/>
                  </a:cubicBezTo>
                  <a:cubicBezTo>
                    <a:pt x="22" y="99"/>
                    <a:pt x="20" y="100"/>
                    <a:pt x="20" y="100"/>
                  </a:cubicBezTo>
                  <a:cubicBezTo>
                    <a:pt x="16" y="100"/>
                    <a:pt x="13" y="102"/>
                    <a:pt x="10" y="104"/>
                  </a:cubicBezTo>
                  <a:cubicBezTo>
                    <a:pt x="8" y="105"/>
                    <a:pt x="7" y="108"/>
                    <a:pt x="7" y="111"/>
                  </a:cubicBezTo>
                  <a:cubicBezTo>
                    <a:pt x="7" y="112"/>
                    <a:pt x="8" y="117"/>
                    <a:pt x="10" y="117"/>
                  </a:cubicBezTo>
                  <a:cubicBezTo>
                    <a:pt x="10" y="116"/>
                    <a:pt x="9" y="115"/>
                    <a:pt x="9" y="114"/>
                  </a:cubicBezTo>
                  <a:cubicBezTo>
                    <a:pt x="9" y="112"/>
                    <a:pt x="10" y="109"/>
                    <a:pt x="12" y="107"/>
                  </a:cubicBezTo>
                  <a:cubicBezTo>
                    <a:pt x="15" y="105"/>
                    <a:pt x="19" y="103"/>
                    <a:pt x="22" y="103"/>
                  </a:cubicBezTo>
                  <a:cubicBezTo>
                    <a:pt x="24" y="103"/>
                    <a:pt x="25" y="103"/>
                    <a:pt x="26" y="103"/>
                  </a:cubicBezTo>
                  <a:cubicBezTo>
                    <a:pt x="28" y="102"/>
                    <a:pt x="28" y="107"/>
                    <a:pt x="27" y="108"/>
                  </a:cubicBezTo>
                  <a:cubicBezTo>
                    <a:pt x="27" y="114"/>
                    <a:pt x="22" y="123"/>
                    <a:pt x="15" y="120"/>
                  </a:cubicBezTo>
                  <a:cubicBezTo>
                    <a:pt x="14" y="120"/>
                    <a:pt x="15" y="119"/>
                    <a:pt x="14" y="119"/>
                  </a:cubicBezTo>
                  <a:cubicBezTo>
                    <a:pt x="13" y="119"/>
                    <a:pt x="12" y="119"/>
                    <a:pt x="11" y="119"/>
                  </a:cubicBezTo>
                  <a:cubicBezTo>
                    <a:pt x="12" y="120"/>
                    <a:pt x="14" y="122"/>
                    <a:pt x="16" y="122"/>
                  </a:cubicBezTo>
                  <a:cubicBezTo>
                    <a:pt x="24" y="123"/>
                    <a:pt x="31" y="118"/>
                    <a:pt x="33" y="111"/>
                  </a:cubicBezTo>
                  <a:cubicBezTo>
                    <a:pt x="34" y="109"/>
                    <a:pt x="33" y="106"/>
                    <a:pt x="34" y="105"/>
                  </a:cubicBezTo>
                  <a:cubicBezTo>
                    <a:pt x="34" y="103"/>
                    <a:pt x="36" y="101"/>
                    <a:pt x="38" y="102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44" y="103"/>
                    <a:pt x="49" y="104"/>
                    <a:pt x="54" y="106"/>
                  </a:cubicBezTo>
                  <a:cubicBezTo>
                    <a:pt x="54" y="104"/>
                    <a:pt x="53" y="102"/>
                    <a:pt x="51" y="100"/>
                  </a:cubicBezTo>
                  <a:cubicBezTo>
                    <a:pt x="51" y="99"/>
                    <a:pt x="49" y="99"/>
                    <a:pt x="48" y="99"/>
                  </a:cubicBezTo>
                  <a:cubicBezTo>
                    <a:pt x="47" y="99"/>
                    <a:pt x="45" y="99"/>
                    <a:pt x="44" y="100"/>
                  </a:cubicBezTo>
                  <a:cubicBezTo>
                    <a:pt x="42" y="100"/>
                    <a:pt x="39" y="100"/>
                    <a:pt x="36" y="99"/>
                  </a:cubicBezTo>
                  <a:cubicBezTo>
                    <a:pt x="35" y="99"/>
                    <a:pt x="35" y="99"/>
                    <a:pt x="34" y="98"/>
                  </a:cubicBezTo>
                  <a:cubicBezTo>
                    <a:pt x="34" y="96"/>
                    <a:pt x="34" y="94"/>
                    <a:pt x="32" y="93"/>
                  </a:cubicBezTo>
                  <a:cubicBezTo>
                    <a:pt x="31" y="92"/>
                    <a:pt x="30" y="92"/>
                    <a:pt x="29" y="92"/>
                  </a:cubicBezTo>
                  <a:cubicBezTo>
                    <a:pt x="27" y="91"/>
                    <a:pt x="22" y="91"/>
                    <a:pt x="25" y="89"/>
                  </a:cubicBezTo>
                  <a:cubicBezTo>
                    <a:pt x="26" y="87"/>
                    <a:pt x="26" y="86"/>
                    <a:pt x="27" y="84"/>
                  </a:cubicBezTo>
                  <a:cubicBezTo>
                    <a:pt x="29" y="81"/>
                    <a:pt x="31" y="76"/>
                    <a:pt x="35" y="75"/>
                  </a:cubicBezTo>
                  <a:cubicBezTo>
                    <a:pt x="36" y="75"/>
                    <a:pt x="38" y="75"/>
                    <a:pt x="37" y="74"/>
                  </a:cubicBezTo>
                  <a:cubicBezTo>
                    <a:pt x="37" y="73"/>
                    <a:pt x="36" y="72"/>
                    <a:pt x="36" y="71"/>
                  </a:cubicBezTo>
                  <a:cubicBezTo>
                    <a:pt x="36" y="71"/>
                    <a:pt x="37" y="70"/>
                    <a:pt x="38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9" y="69"/>
                    <a:pt x="40" y="69"/>
                    <a:pt x="41" y="68"/>
                  </a:cubicBezTo>
                  <a:cubicBezTo>
                    <a:pt x="43" y="68"/>
                    <a:pt x="44" y="67"/>
                    <a:pt x="45" y="66"/>
                  </a:cubicBezTo>
                  <a:cubicBezTo>
                    <a:pt x="46" y="66"/>
                    <a:pt x="46" y="65"/>
                    <a:pt x="47" y="65"/>
                  </a:cubicBezTo>
                  <a:cubicBezTo>
                    <a:pt x="50" y="63"/>
                    <a:pt x="53" y="61"/>
                    <a:pt x="56" y="59"/>
                  </a:cubicBezTo>
                  <a:cubicBezTo>
                    <a:pt x="58" y="58"/>
                    <a:pt x="59" y="59"/>
                    <a:pt x="61" y="58"/>
                  </a:cubicBezTo>
                  <a:cubicBezTo>
                    <a:pt x="61" y="58"/>
                    <a:pt x="62" y="57"/>
                    <a:pt x="62" y="56"/>
                  </a:cubicBezTo>
                  <a:cubicBezTo>
                    <a:pt x="63" y="55"/>
                    <a:pt x="61" y="53"/>
                    <a:pt x="61" y="53"/>
                  </a:cubicBezTo>
                  <a:cubicBezTo>
                    <a:pt x="58" y="51"/>
                    <a:pt x="55" y="50"/>
                    <a:pt x="51" y="49"/>
                  </a:cubicBezTo>
                  <a:cubicBezTo>
                    <a:pt x="51" y="49"/>
                    <a:pt x="50" y="49"/>
                    <a:pt x="49" y="50"/>
                  </a:cubicBezTo>
                  <a:cubicBezTo>
                    <a:pt x="47" y="51"/>
                    <a:pt x="45" y="52"/>
                    <a:pt x="43" y="51"/>
                  </a:cubicBezTo>
                  <a:cubicBezTo>
                    <a:pt x="40" y="51"/>
                    <a:pt x="41" y="47"/>
                    <a:pt x="41" y="45"/>
                  </a:cubicBezTo>
                  <a:cubicBezTo>
                    <a:pt x="42" y="40"/>
                    <a:pt x="43" y="36"/>
                    <a:pt x="43" y="32"/>
                  </a:cubicBezTo>
                  <a:cubicBezTo>
                    <a:pt x="44" y="30"/>
                    <a:pt x="44" y="28"/>
                    <a:pt x="44" y="26"/>
                  </a:cubicBezTo>
                  <a:cubicBezTo>
                    <a:pt x="44" y="25"/>
                    <a:pt x="44" y="24"/>
                    <a:pt x="44" y="23"/>
                  </a:cubicBezTo>
                  <a:cubicBezTo>
                    <a:pt x="44" y="22"/>
                    <a:pt x="44" y="21"/>
                    <a:pt x="45" y="20"/>
                  </a:cubicBezTo>
                  <a:close/>
                  <a:moveTo>
                    <a:pt x="20" y="47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9"/>
                    <a:pt x="16" y="47"/>
                  </a:cubicBezTo>
                  <a:cubicBezTo>
                    <a:pt x="16" y="47"/>
                    <a:pt x="16" y="36"/>
                    <a:pt x="16" y="33"/>
                  </a:cubicBezTo>
                  <a:cubicBezTo>
                    <a:pt x="16" y="33"/>
                    <a:pt x="16" y="30"/>
                    <a:pt x="18" y="30"/>
                  </a:cubicBezTo>
                  <a:cubicBezTo>
                    <a:pt x="18" y="30"/>
                    <a:pt x="20" y="29"/>
                    <a:pt x="20" y="31"/>
                  </a:cubicBezTo>
                  <a:cubicBezTo>
                    <a:pt x="20" y="36"/>
                    <a:pt x="20" y="40"/>
                    <a:pt x="21" y="44"/>
                  </a:cubicBezTo>
                  <a:cubicBezTo>
                    <a:pt x="21" y="44"/>
                    <a:pt x="21" y="46"/>
                    <a:pt x="20" y="47"/>
                  </a:cubicBezTo>
                  <a:close/>
                  <a:moveTo>
                    <a:pt x="35" y="56"/>
                  </a:moveTo>
                  <a:cubicBezTo>
                    <a:pt x="33" y="56"/>
                    <a:pt x="32" y="56"/>
                    <a:pt x="31" y="56"/>
                  </a:cubicBezTo>
                  <a:cubicBezTo>
                    <a:pt x="30" y="56"/>
                    <a:pt x="30" y="55"/>
                    <a:pt x="31" y="55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3" y="53"/>
                    <a:pt x="35" y="53"/>
                    <a:pt x="35" y="54"/>
                  </a:cubicBezTo>
                  <a:cubicBezTo>
                    <a:pt x="35" y="55"/>
                    <a:pt x="35" y="56"/>
                    <a:pt x="35" y="56"/>
                  </a:cubicBezTo>
                  <a:close/>
                  <a:moveTo>
                    <a:pt x="36" y="48"/>
                  </a:moveTo>
                  <a:cubicBezTo>
                    <a:pt x="35" y="50"/>
                    <a:pt x="35" y="52"/>
                    <a:pt x="33" y="52"/>
                  </a:cubicBezTo>
                  <a:cubicBezTo>
                    <a:pt x="32" y="53"/>
                    <a:pt x="31" y="51"/>
                    <a:pt x="30" y="52"/>
                  </a:cubicBezTo>
                  <a:cubicBezTo>
                    <a:pt x="29" y="52"/>
                    <a:pt x="28" y="53"/>
                    <a:pt x="27" y="53"/>
                  </a:cubicBezTo>
                  <a:cubicBezTo>
                    <a:pt x="26" y="54"/>
                    <a:pt x="25" y="53"/>
                    <a:pt x="24" y="52"/>
                  </a:cubicBezTo>
                  <a:cubicBezTo>
                    <a:pt x="24" y="51"/>
                    <a:pt x="24" y="50"/>
                    <a:pt x="24" y="49"/>
                  </a:cubicBezTo>
                  <a:cubicBezTo>
                    <a:pt x="24" y="48"/>
                    <a:pt x="24" y="47"/>
                    <a:pt x="25" y="46"/>
                  </a:cubicBezTo>
                  <a:cubicBezTo>
                    <a:pt x="25" y="45"/>
                    <a:pt x="25" y="44"/>
                    <a:pt x="26" y="43"/>
                  </a:cubicBezTo>
                  <a:cubicBezTo>
                    <a:pt x="26" y="42"/>
                    <a:pt x="26" y="42"/>
                    <a:pt x="26" y="41"/>
                  </a:cubicBezTo>
                  <a:cubicBezTo>
                    <a:pt x="26" y="41"/>
                    <a:pt x="26" y="40"/>
                    <a:pt x="26" y="39"/>
                  </a:cubicBezTo>
                  <a:cubicBezTo>
                    <a:pt x="26" y="37"/>
                    <a:pt x="27" y="33"/>
                    <a:pt x="30" y="35"/>
                  </a:cubicBezTo>
                  <a:cubicBezTo>
                    <a:pt x="31" y="35"/>
                    <a:pt x="32" y="36"/>
                    <a:pt x="32" y="37"/>
                  </a:cubicBezTo>
                  <a:cubicBezTo>
                    <a:pt x="32" y="39"/>
                    <a:pt x="29" y="41"/>
                    <a:pt x="31" y="44"/>
                  </a:cubicBezTo>
                  <a:cubicBezTo>
                    <a:pt x="32" y="47"/>
                    <a:pt x="36" y="45"/>
                    <a:pt x="36" y="48"/>
                  </a:cubicBezTo>
                  <a:close/>
                  <a:moveTo>
                    <a:pt x="39" y="34"/>
                  </a:moveTo>
                  <a:cubicBezTo>
                    <a:pt x="39" y="36"/>
                    <a:pt x="39" y="38"/>
                    <a:pt x="38" y="41"/>
                  </a:cubicBezTo>
                  <a:cubicBezTo>
                    <a:pt x="37" y="43"/>
                    <a:pt x="34" y="42"/>
                    <a:pt x="34" y="40"/>
                  </a:cubicBezTo>
                  <a:cubicBezTo>
                    <a:pt x="34" y="38"/>
                    <a:pt x="34" y="37"/>
                    <a:pt x="34" y="35"/>
                  </a:cubicBezTo>
                  <a:cubicBezTo>
                    <a:pt x="35" y="34"/>
                    <a:pt x="36" y="32"/>
                    <a:pt x="38" y="32"/>
                  </a:cubicBezTo>
                  <a:cubicBezTo>
                    <a:pt x="39" y="31"/>
                    <a:pt x="39" y="32"/>
                    <a:pt x="39" y="34"/>
                  </a:cubicBezTo>
                  <a:close/>
                  <a:moveTo>
                    <a:pt x="40" y="25"/>
                  </a:moveTo>
                  <a:cubicBezTo>
                    <a:pt x="39" y="28"/>
                    <a:pt x="38" y="30"/>
                    <a:pt x="34" y="30"/>
                  </a:cubicBezTo>
                  <a:cubicBezTo>
                    <a:pt x="33" y="30"/>
                    <a:pt x="31" y="30"/>
                    <a:pt x="30" y="31"/>
                  </a:cubicBezTo>
                  <a:cubicBezTo>
                    <a:pt x="30" y="31"/>
                    <a:pt x="30" y="32"/>
                    <a:pt x="29" y="32"/>
                  </a:cubicBezTo>
                  <a:cubicBezTo>
                    <a:pt x="29" y="33"/>
                    <a:pt x="27" y="32"/>
                    <a:pt x="27" y="31"/>
                  </a:cubicBezTo>
                  <a:cubicBezTo>
                    <a:pt x="27" y="27"/>
                    <a:pt x="24" y="28"/>
                    <a:pt x="24" y="28"/>
                  </a:cubicBezTo>
                  <a:cubicBezTo>
                    <a:pt x="23" y="28"/>
                    <a:pt x="23" y="27"/>
                    <a:pt x="24" y="26"/>
                  </a:cubicBezTo>
                  <a:cubicBezTo>
                    <a:pt x="24" y="25"/>
                    <a:pt x="24" y="25"/>
                    <a:pt x="24" y="24"/>
                  </a:cubicBezTo>
                  <a:cubicBezTo>
                    <a:pt x="24" y="23"/>
                    <a:pt x="25" y="22"/>
                    <a:pt x="25" y="21"/>
                  </a:cubicBezTo>
                  <a:cubicBezTo>
                    <a:pt x="26" y="20"/>
                    <a:pt x="27" y="20"/>
                    <a:pt x="27" y="20"/>
                  </a:cubicBezTo>
                  <a:cubicBezTo>
                    <a:pt x="27" y="20"/>
                    <a:pt x="28" y="20"/>
                    <a:pt x="29" y="20"/>
                  </a:cubicBezTo>
                  <a:cubicBezTo>
                    <a:pt x="30" y="19"/>
                    <a:pt x="31" y="19"/>
                    <a:pt x="33" y="18"/>
                  </a:cubicBezTo>
                  <a:cubicBezTo>
                    <a:pt x="34" y="17"/>
                    <a:pt x="36" y="15"/>
                    <a:pt x="37" y="16"/>
                  </a:cubicBezTo>
                  <a:cubicBezTo>
                    <a:pt x="39" y="18"/>
                    <a:pt x="40" y="21"/>
                    <a:pt x="40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" name="Freeform 12"/>
            <p:cNvSpPr>
              <a:spLocks/>
            </p:cNvSpPr>
            <p:nvPr userDrawn="1"/>
          </p:nvSpPr>
          <p:spPr bwMode="auto">
            <a:xfrm>
              <a:off x="511175" y="895350"/>
              <a:ext cx="134938" cy="193675"/>
            </a:xfrm>
            <a:custGeom>
              <a:avLst/>
              <a:gdLst>
                <a:gd name="T0" fmla="*/ 58 w 59"/>
                <a:gd name="T1" fmla="*/ 8 h 86"/>
                <a:gd name="T2" fmla="*/ 59 w 59"/>
                <a:gd name="T3" fmla="*/ 11 h 86"/>
                <a:gd name="T4" fmla="*/ 58 w 59"/>
                <a:gd name="T5" fmla="*/ 16 h 86"/>
                <a:gd name="T6" fmla="*/ 58 w 59"/>
                <a:gd name="T7" fmla="*/ 44 h 86"/>
                <a:gd name="T8" fmla="*/ 58 w 59"/>
                <a:gd name="T9" fmla="*/ 58 h 86"/>
                <a:gd name="T10" fmla="*/ 59 w 59"/>
                <a:gd name="T11" fmla="*/ 61 h 86"/>
                <a:gd name="T12" fmla="*/ 59 w 59"/>
                <a:gd name="T13" fmla="*/ 72 h 86"/>
                <a:gd name="T14" fmla="*/ 54 w 59"/>
                <a:gd name="T15" fmla="*/ 84 h 86"/>
                <a:gd name="T16" fmla="*/ 51 w 59"/>
                <a:gd name="T17" fmla="*/ 81 h 86"/>
                <a:gd name="T18" fmla="*/ 51 w 59"/>
                <a:gd name="T19" fmla="*/ 81 h 86"/>
                <a:gd name="T20" fmla="*/ 42 w 59"/>
                <a:gd name="T21" fmla="*/ 77 h 86"/>
                <a:gd name="T22" fmla="*/ 36 w 59"/>
                <a:gd name="T23" fmla="*/ 71 h 86"/>
                <a:gd name="T24" fmla="*/ 53 w 59"/>
                <a:gd name="T25" fmla="*/ 69 h 86"/>
                <a:gd name="T26" fmla="*/ 53 w 59"/>
                <a:gd name="T27" fmla="*/ 58 h 86"/>
                <a:gd name="T28" fmla="*/ 52 w 59"/>
                <a:gd name="T29" fmla="*/ 46 h 86"/>
                <a:gd name="T30" fmla="*/ 51 w 59"/>
                <a:gd name="T31" fmla="*/ 34 h 86"/>
                <a:gd name="T32" fmla="*/ 51 w 59"/>
                <a:gd name="T33" fmla="*/ 21 h 86"/>
                <a:gd name="T34" fmla="*/ 51 w 59"/>
                <a:gd name="T35" fmla="*/ 10 h 86"/>
                <a:gd name="T36" fmla="*/ 48 w 59"/>
                <a:gd name="T37" fmla="*/ 5 h 86"/>
                <a:gd name="T38" fmla="*/ 45 w 59"/>
                <a:gd name="T39" fmla="*/ 5 h 86"/>
                <a:gd name="T40" fmla="*/ 35 w 59"/>
                <a:gd name="T41" fmla="*/ 7 h 86"/>
                <a:gd name="T42" fmla="*/ 19 w 59"/>
                <a:gd name="T43" fmla="*/ 12 h 86"/>
                <a:gd name="T44" fmla="*/ 18 w 59"/>
                <a:gd name="T45" fmla="*/ 12 h 86"/>
                <a:gd name="T46" fmla="*/ 13 w 59"/>
                <a:gd name="T47" fmla="*/ 14 h 86"/>
                <a:gd name="T48" fmla="*/ 11 w 59"/>
                <a:gd name="T49" fmla="*/ 16 h 86"/>
                <a:gd name="T50" fmla="*/ 10 w 59"/>
                <a:gd name="T51" fmla="*/ 18 h 86"/>
                <a:gd name="T52" fmla="*/ 3 w 59"/>
                <a:gd name="T53" fmla="*/ 17 h 86"/>
                <a:gd name="T54" fmla="*/ 1 w 59"/>
                <a:gd name="T55" fmla="*/ 14 h 86"/>
                <a:gd name="T56" fmla="*/ 7 w 59"/>
                <a:gd name="T57" fmla="*/ 11 h 86"/>
                <a:gd name="T58" fmla="*/ 32 w 59"/>
                <a:gd name="T59" fmla="*/ 4 h 86"/>
                <a:gd name="T60" fmla="*/ 44 w 59"/>
                <a:gd name="T61" fmla="*/ 2 h 86"/>
                <a:gd name="T62" fmla="*/ 48 w 59"/>
                <a:gd name="T63" fmla="*/ 1 h 86"/>
                <a:gd name="T64" fmla="*/ 52 w 59"/>
                <a:gd name="T65" fmla="*/ 2 h 86"/>
                <a:gd name="T66" fmla="*/ 58 w 59"/>
                <a:gd name="T67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" h="86">
                  <a:moveTo>
                    <a:pt x="58" y="8"/>
                  </a:moveTo>
                  <a:cubicBezTo>
                    <a:pt x="59" y="9"/>
                    <a:pt x="59" y="10"/>
                    <a:pt x="59" y="11"/>
                  </a:cubicBezTo>
                  <a:cubicBezTo>
                    <a:pt x="58" y="13"/>
                    <a:pt x="58" y="14"/>
                    <a:pt x="58" y="16"/>
                  </a:cubicBezTo>
                  <a:cubicBezTo>
                    <a:pt x="57" y="25"/>
                    <a:pt x="57" y="34"/>
                    <a:pt x="58" y="44"/>
                  </a:cubicBezTo>
                  <a:cubicBezTo>
                    <a:pt x="58" y="48"/>
                    <a:pt x="58" y="53"/>
                    <a:pt x="58" y="58"/>
                  </a:cubicBezTo>
                  <a:cubicBezTo>
                    <a:pt x="58" y="59"/>
                    <a:pt x="58" y="60"/>
                    <a:pt x="59" y="61"/>
                  </a:cubicBezTo>
                  <a:cubicBezTo>
                    <a:pt x="59" y="65"/>
                    <a:pt x="59" y="68"/>
                    <a:pt x="59" y="72"/>
                  </a:cubicBezTo>
                  <a:cubicBezTo>
                    <a:pt x="59" y="74"/>
                    <a:pt x="57" y="86"/>
                    <a:pt x="54" y="84"/>
                  </a:cubicBezTo>
                  <a:cubicBezTo>
                    <a:pt x="53" y="84"/>
                    <a:pt x="52" y="83"/>
                    <a:pt x="51" y="81"/>
                  </a:cubicBezTo>
                  <a:cubicBezTo>
                    <a:pt x="51" y="81"/>
                    <a:pt x="51" y="81"/>
                    <a:pt x="51" y="81"/>
                  </a:cubicBezTo>
                  <a:cubicBezTo>
                    <a:pt x="49" y="79"/>
                    <a:pt x="45" y="79"/>
                    <a:pt x="42" y="77"/>
                  </a:cubicBezTo>
                  <a:cubicBezTo>
                    <a:pt x="40" y="76"/>
                    <a:pt x="36" y="74"/>
                    <a:pt x="36" y="71"/>
                  </a:cubicBezTo>
                  <a:cubicBezTo>
                    <a:pt x="37" y="70"/>
                    <a:pt x="51" y="75"/>
                    <a:pt x="53" y="69"/>
                  </a:cubicBezTo>
                  <a:cubicBezTo>
                    <a:pt x="53" y="66"/>
                    <a:pt x="53" y="62"/>
                    <a:pt x="53" y="58"/>
                  </a:cubicBezTo>
                  <a:cubicBezTo>
                    <a:pt x="52" y="54"/>
                    <a:pt x="52" y="50"/>
                    <a:pt x="52" y="46"/>
                  </a:cubicBezTo>
                  <a:cubicBezTo>
                    <a:pt x="52" y="42"/>
                    <a:pt x="52" y="38"/>
                    <a:pt x="51" y="34"/>
                  </a:cubicBezTo>
                  <a:cubicBezTo>
                    <a:pt x="51" y="30"/>
                    <a:pt x="51" y="25"/>
                    <a:pt x="51" y="21"/>
                  </a:cubicBezTo>
                  <a:cubicBezTo>
                    <a:pt x="52" y="17"/>
                    <a:pt x="52" y="13"/>
                    <a:pt x="51" y="10"/>
                  </a:cubicBezTo>
                  <a:cubicBezTo>
                    <a:pt x="51" y="10"/>
                    <a:pt x="50" y="6"/>
                    <a:pt x="48" y="5"/>
                  </a:cubicBezTo>
                  <a:cubicBezTo>
                    <a:pt x="47" y="5"/>
                    <a:pt x="46" y="5"/>
                    <a:pt x="45" y="5"/>
                  </a:cubicBezTo>
                  <a:cubicBezTo>
                    <a:pt x="43" y="5"/>
                    <a:pt x="35" y="7"/>
                    <a:pt x="35" y="7"/>
                  </a:cubicBezTo>
                  <a:cubicBezTo>
                    <a:pt x="30" y="8"/>
                    <a:pt x="24" y="10"/>
                    <a:pt x="19" y="12"/>
                  </a:cubicBezTo>
                  <a:cubicBezTo>
                    <a:pt x="19" y="12"/>
                    <a:pt x="18" y="12"/>
                    <a:pt x="18" y="12"/>
                  </a:cubicBezTo>
                  <a:cubicBezTo>
                    <a:pt x="16" y="13"/>
                    <a:pt x="15" y="14"/>
                    <a:pt x="13" y="14"/>
                  </a:cubicBezTo>
                  <a:cubicBezTo>
                    <a:pt x="13" y="15"/>
                    <a:pt x="12" y="15"/>
                    <a:pt x="11" y="16"/>
                  </a:cubicBezTo>
                  <a:cubicBezTo>
                    <a:pt x="11" y="16"/>
                    <a:pt x="10" y="18"/>
                    <a:pt x="10" y="18"/>
                  </a:cubicBezTo>
                  <a:cubicBezTo>
                    <a:pt x="8" y="18"/>
                    <a:pt x="5" y="18"/>
                    <a:pt x="3" y="17"/>
                  </a:cubicBezTo>
                  <a:cubicBezTo>
                    <a:pt x="2" y="16"/>
                    <a:pt x="0" y="16"/>
                    <a:pt x="1" y="14"/>
                  </a:cubicBezTo>
                  <a:cubicBezTo>
                    <a:pt x="3" y="13"/>
                    <a:pt x="5" y="12"/>
                    <a:pt x="7" y="11"/>
                  </a:cubicBezTo>
                  <a:cubicBezTo>
                    <a:pt x="15" y="8"/>
                    <a:pt x="23" y="6"/>
                    <a:pt x="32" y="4"/>
                  </a:cubicBezTo>
                  <a:cubicBezTo>
                    <a:pt x="36" y="3"/>
                    <a:pt x="40" y="2"/>
                    <a:pt x="44" y="2"/>
                  </a:cubicBezTo>
                  <a:cubicBezTo>
                    <a:pt x="45" y="2"/>
                    <a:pt x="47" y="2"/>
                    <a:pt x="48" y="1"/>
                  </a:cubicBezTo>
                  <a:cubicBezTo>
                    <a:pt x="50" y="0"/>
                    <a:pt x="50" y="1"/>
                    <a:pt x="52" y="2"/>
                  </a:cubicBezTo>
                  <a:lnTo>
                    <a:pt x="58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" name="Freeform 13"/>
            <p:cNvSpPr>
              <a:spLocks noEditPoints="1"/>
            </p:cNvSpPr>
            <p:nvPr userDrawn="1"/>
          </p:nvSpPr>
          <p:spPr bwMode="auto">
            <a:xfrm>
              <a:off x="515938" y="927100"/>
              <a:ext cx="107950" cy="141288"/>
            </a:xfrm>
            <a:custGeom>
              <a:avLst/>
              <a:gdLst>
                <a:gd name="T0" fmla="*/ 14 w 47"/>
                <a:gd name="T1" fmla="*/ 16 h 63"/>
                <a:gd name="T2" fmla="*/ 19 w 47"/>
                <a:gd name="T3" fmla="*/ 9 h 63"/>
                <a:gd name="T4" fmla="*/ 24 w 47"/>
                <a:gd name="T5" fmla="*/ 14 h 63"/>
                <a:gd name="T6" fmla="*/ 25 w 47"/>
                <a:gd name="T7" fmla="*/ 31 h 63"/>
                <a:gd name="T8" fmla="*/ 5 w 47"/>
                <a:gd name="T9" fmla="*/ 47 h 63"/>
                <a:gd name="T10" fmla="*/ 7 w 47"/>
                <a:gd name="T11" fmla="*/ 51 h 63"/>
                <a:gd name="T12" fmla="*/ 12 w 47"/>
                <a:gd name="T13" fmla="*/ 48 h 63"/>
                <a:gd name="T14" fmla="*/ 29 w 47"/>
                <a:gd name="T15" fmla="*/ 31 h 63"/>
                <a:gd name="T16" fmla="*/ 34 w 47"/>
                <a:gd name="T17" fmla="*/ 34 h 63"/>
                <a:gd name="T18" fmla="*/ 23 w 47"/>
                <a:gd name="T19" fmla="*/ 50 h 63"/>
                <a:gd name="T20" fmla="*/ 13 w 47"/>
                <a:gd name="T21" fmla="*/ 53 h 63"/>
                <a:gd name="T22" fmla="*/ 1 w 47"/>
                <a:gd name="T23" fmla="*/ 60 h 63"/>
                <a:gd name="T24" fmla="*/ 5 w 47"/>
                <a:gd name="T25" fmla="*/ 62 h 63"/>
                <a:gd name="T26" fmla="*/ 13 w 47"/>
                <a:gd name="T27" fmla="*/ 57 h 63"/>
                <a:gd name="T28" fmla="*/ 26 w 47"/>
                <a:gd name="T29" fmla="*/ 52 h 63"/>
                <a:gd name="T30" fmla="*/ 41 w 47"/>
                <a:gd name="T31" fmla="*/ 49 h 63"/>
                <a:gd name="T32" fmla="*/ 40 w 47"/>
                <a:gd name="T33" fmla="*/ 38 h 63"/>
                <a:gd name="T34" fmla="*/ 40 w 47"/>
                <a:gd name="T35" fmla="*/ 31 h 63"/>
                <a:gd name="T36" fmla="*/ 45 w 47"/>
                <a:gd name="T37" fmla="*/ 23 h 63"/>
                <a:gd name="T38" fmla="*/ 45 w 47"/>
                <a:gd name="T39" fmla="*/ 20 h 63"/>
                <a:gd name="T40" fmla="*/ 40 w 47"/>
                <a:gd name="T41" fmla="*/ 16 h 63"/>
                <a:gd name="T42" fmla="*/ 40 w 47"/>
                <a:gd name="T43" fmla="*/ 23 h 63"/>
                <a:gd name="T44" fmla="*/ 37 w 47"/>
                <a:gd name="T45" fmla="*/ 30 h 63"/>
                <a:gd name="T46" fmla="*/ 35 w 47"/>
                <a:gd name="T47" fmla="*/ 31 h 63"/>
                <a:gd name="T48" fmla="*/ 24 w 47"/>
                <a:gd name="T49" fmla="*/ 7 h 63"/>
                <a:gd name="T50" fmla="*/ 24 w 47"/>
                <a:gd name="T51" fmla="*/ 3 h 63"/>
                <a:gd name="T52" fmla="*/ 17 w 47"/>
                <a:gd name="T53" fmla="*/ 1 h 63"/>
                <a:gd name="T54" fmla="*/ 18 w 47"/>
                <a:gd name="T55" fmla="*/ 5 h 63"/>
                <a:gd name="T56" fmla="*/ 5 w 47"/>
                <a:gd name="T57" fmla="*/ 13 h 63"/>
                <a:gd name="T58" fmla="*/ 6 w 47"/>
                <a:gd name="T59" fmla="*/ 16 h 63"/>
                <a:gd name="T60" fmla="*/ 11 w 47"/>
                <a:gd name="T61" fmla="*/ 15 h 63"/>
                <a:gd name="T62" fmla="*/ 12 w 47"/>
                <a:gd name="T63" fmla="*/ 15 h 63"/>
                <a:gd name="T64" fmla="*/ 6 w 47"/>
                <a:gd name="T65" fmla="*/ 26 h 63"/>
                <a:gd name="T66" fmla="*/ 0 w 47"/>
                <a:gd name="T67" fmla="*/ 38 h 63"/>
                <a:gd name="T68" fmla="*/ 3 w 47"/>
                <a:gd name="T69" fmla="*/ 42 h 63"/>
                <a:gd name="T70" fmla="*/ 16 w 47"/>
                <a:gd name="T71" fmla="*/ 31 h 63"/>
                <a:gd name="T72" fmla="*/ 13 w 47"/>
                <a:gd name="T73" fmla="*/ 31 h 63"/>
                <a:gd name="T74" fmla="*/ 7 w 47"/>
                <a:gd name="T75" fmla="*/ 31 h 63"/>
                <a:gd name="T76" fmla="*/ 29 w 47"/>
                <a:gd name="T77" fmla="*/ 48 h 63"/>
                <a:gd name="T78" fmla="*/ 28 w 47"/>
                <a:gd name="T79" fmla="*/ 48 h 63"/>
                <a:gd name="T80" fmla="*/ 38 w 47"/>
                <a:gd name="T81" fmla="*/ 41 h 63"/>
                <a:gd name="T82" fmla="*/ 39 w 47"/>
                <a:gd name="T83" fmla="*/ 47 h 63"/>
                <a:gd name="T84" fmla="*/ 34 w 47"/>
                <a:gd name="T85" fmla="*/ 4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" h="63">
                  <a:moveTo>
                    <a:pt x="9" y="27"/>
                  </a:moveTo>
                  <a:cubicBezTo>
                    <a:pt x="10" y="25"/>
                    <a:pt x="14" y="16"/>
                    <a:pt x="14" y="16"/>
                  </a:cubicBezTo>
                  <a:cubicBezTo>
                    <a:pt x="15" y="14"/>
                    <a:pt x="16" y="12"/>
                    <a:pt x="17" y="11"/>
                  </a:cubicBezTo>
                  <a:cubicBezTo>
                    <a:pt x="18" y="10"/>
                    <a:pt x="19" y="10"/>
                    <a:pt x="19" y="9"/>
                  </a:cubicBezTo>
                  <a:cubicBezTo>
                    <a:pt x="20" y="8"/>
                    <a:pt x="21" y="7"/>
                    <a:pt x="22" y="8"/>
                  </a:cubicBezTo>
                  <a:cubicBezTo>
                    <a:pt x="23" y="10"/>
                    <a:pt x="23" y="12"/>
                    <a:pt x="24" y="14"/>
                  </a:cubicBezTo>
                  <a:cubicBezTo>
                    <a:pt x="26" y="19"/>
                    <a:pt x="29" y="23"/>
                    <a:pt x="30" y="27"/>
                  </a:cubicBezTo>
                  <a:cubicBezTo>
                    <a:pt x="29" y="29"/>
                    <a:pt x="27" y="30"/>
                    <a:pt x="25" y="31"/>
                  </a:cubicBezTo>
                  <a:cubicBezTo>
                    <a:pt x="23" y="34"/>
                    <a:pt x="7" y="46"/>
                    <a:pt x="7" y="46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8"/>
                    <a:pt x="5" y="49"/>
                    <a:pt x="6" y="50"/>
                  </a:cubicBezTo>
                  <a:cubicBezTo>
                    <a:pt x="6" y="50"/>
                    <a:pt x="7" y="50"/>
                    <a:pt x="7" y="51"/>
                  </a:cubicBezTo>
                  <a:cubicBezTo>
                    <a:pt x="8" y="51"/>
                    <a:pt x="8" y="51"/>
                    <a:pt x="9" y="51"/>
                  </a:cubicBezTo>
                  <a:cubicBezTo>
                    <a:pt x="10" y="50"/>
                    <a:pt x="11" y="49"/>
                    <a:pt x="12" y="48"/>
                  </a:cubicBezTo>
                  <a:cubicBezTo>
                    <a:pt x="14" y="47"/>
                    <a:pt x="16" y="45"/>
                    <a:pt x="18" y="43"/>
                  </a:cubicBezTo>
                  <a:cubicBezTo>
                    <a:pt x="22" y="39"/>
                    <a:pt x="25" y="35"/>
                    <a:pt x="29" y="31"/>
                  </a:cubicBezTo>
                  <a:cubicBezTo>
                    <a:pt x="29" y="30"/>
                    <a:pt x="30" y="29"/>
                    <a:pt x="32" y="30"/>
                  </a:cubicBezTo>
                  <a:cubicBezTo>
                    <a:pt x="33" y="31"/>
                    <a:pt x="34" y="32"/>
                    <a:pt x="34" y="34"/>
                  </a:cubicBezTo>
                  <a:cubicBezTo>
                    <a:pt x="34" y="38"/>
                    <a:pt x="32" y="42"/>
                    <a:pt x="28" y="45"/>
                  </a:cubicBezTo>
                  <a:cubicBezTo>
                    <a:pt x="27" y="46"/>
                    <a:pt x="24" y="49"/>
                    <a:pt x="23" y="50"/>
                  </a:cubicBezTo>
                  <a:cubicBezTo>
                    <a:pt x="22" y="50"/>
                    <a:pt x="21" y="50"/>
                    <a:pt x="20" y="51"/>
                  </a:cubicBezTo>
                  <a:cubicBezTo>
                    <a:pt x="18" y="51"/>
                    <a:pt x="15" y="52"/>
                    <a:pt x="13" y="53"/>
                  </a:cubicBezTo>
                  <a:cubicBezTo>
                    <a:pt x="9" y="54"/>
                    <a:pt x="6" y="56"/>
                    <a:pt x="3" y="58"/>
                  </a:cubicBezTo>
                  <a:cubicBezTo>
                    <a:pt x="2" y="58"/>
                    <a:pt x="1" y="59"/>
                    <a:pt x="1" y="60"/>
                  </a:cubicBezTo>
                  <a:cubicBezTo>
                    <a:pt x="0" y="60"/>
                    <a:pt x="2" y="62"/>
                    <a:pt x="3" y="62"/>
                  </a:cubicBezTo>
                  <a:cubicBezTo>
                    <a:pt x="4" y="62"/>
                    <a:pt x="4" y="63"/>
                    <a:pt x="5" y="62"/>
                  </a:cubicBezTo>
                  <a:cubicBezTo>
                    <a:pt x="6" y="60"/>
                    <a:pt x="8" y="61"/>
                    <a:pt x="9" y="60"/>
                  </a:cubicBezTo>
                  <a:cubicBezTo>
                    <a:pt x="11" y="59"/>
                    <a:pt x="12" y="58"/>
                    <a:pt x="13" y="57"/>
                  </a:cubicBezTo>
                  <a:cubicBezTo>
                    <a:pt x="14" y="56"/>
                    <a:pt x="16" y="55"/>
                    <a:pt x="17" y="55"/>
                  </a:cubicBezTo>
                  <a:cubicBezTo>
                    <a:pt x="20" y="54"/>
                    <a:pt x="23" y="53"/>
                    <a:pt x="26" y="52"/>
                  </a:cubicBezTo>
                  <a:cubicBezTo>
                    <a:pt x="28" y="51"/>
                    <a:pt x="31" y="51"/>
                    <a:pt x="34" y="50"/>
                  </a:cubicBezTo>
                  <a:cubicBezTo>
                    <a:pt x="37" y="50"/>
                    <a:pt x="39" y="50"/>
                    <a:pt x="41" y="49"/>
                  </a:cubicBezTo>
                  <a:cubicBezTo>
                    <a:pt x="43" y="49"/>
                    <a:pt x="45" y="49"/>
                    <a:pt x="47" y="50"/>
                  </a:cubicBezTo>
                  <a:cubicBezTo>
                    <a:pt x="46" y="45"/>
                    <a:pt x="43" y="41"/>
                    <a:pt x="40" y="38"/>
                  </a:cubicBezTo>
                  <a:cubicBezTo>
                    <a:pt x="38" y="36"/>
                    <a:pt x="39" y="35"/>
                    <a:pt x="39" y="35"/>
                  </a:cubicBezTo>
                  <a:cubicBezTo>
                    <a:pt x="39" y="34"/>
                    <a:pt x="40" y="32"/>
                    <a:pt x="40" y="31"/>
                  </a:cubicBezTo>
                  <a:cubicBezTo>
                    <a:pt x="41" y="30"/>
                    <a:pt x="42" y="29"/>
                    <a:pt x="43" y="28"/>
                  </a:cubicBezTo>
                  <a:cubicBezTo>
                    <a:pt x="44" y="26"/>
                    <a:pt x="44" y="25"/>
                    <a:pt x="45" y="23"/>
                  </a:cubicBezTo>
                  <a:cubicBezTo>
                    <a:pt x="45" y="23"/>
                    <a:pt x="46" y="22"/>
                    <a:pt x="46" y="21"/>
                  </a:cubicBezTo>
                  <a:cubicBezTo>
                    <a:pt x="46" y="20"/>
                    <a:pt x="45" y="20"/>
                    <a:pt x="45" y="20"/>
                  </a:cubicBezTo>
                  <a:cubicBezTo>
                    <a:pt x="44" y="20"/>
                    <a:pt x="43" y="19"/>
                    <a:pt x="42" y="18"/>
                  </a:cubicBezTo>
                  <a:cubicBezTo>
                    <a:pt x="42" y="17"/>
                    <a:pt x="41" y="17"/>
                    <a:pt x="40" y="16"/>
                  </a:cubicBezTo>
                  <a:cubicBezTo>
                    <a:pt x="38" y="15"/>
                    <a:pt x="39" y="18"/>
                    <a:pt x="40" y="19"/>
                  </a:cubicBezTo>
                  <a:cubicBezTo>
                    <a:pt x="40" y="21"/>
                    <a:pt x="40" y="22"/>
                    <a:pt x="40" y="23"/>
                  </a:cubicBezTo>
                  <a:cubicBezTo>
                    <a:pt x="40" y="24"/>
                    <a:pt x="39" y="26"/>
                    <a:pt x="39" y="27"/>
                  </a:cubicBezTo>
                  <a:cubicBezTo>
                    <a:pt x="38" y="28"/>
                    <a:pt x="38" y="29"/>
                    <a:pt x="37" y="30"/>
                  </a:cubicBezTo>
                  <a:cubicBezTo>
                    <a:pt x="37" y="30"/>
                    <a:pt x="37" y="31"/>
                    <a:pt x="37" y="31"/>
                  </a:cubicBezTo>
                  <a:cubicBezTo>
                    <a:pt x="36" y="32"/>
                    <a:pt x="35" y="31"/>
                    <a:pt x="35" y="31"/>
                  </a:cubicBezTo>
                  <a:cubicBezTo>
                    <a:pt x="32" y="24"/>
                    <a:pt x="29" y="17"/>
                    <a:pt x="26" y="10"/>
                  </a:cubicBezTo>
                  <a:cubicBezTo>
                    <a:pt x="25" y="9"/>
                    <a:pt x="25" y="8"/>
                    <a:pt x="24" y="7"/>
                  </a:cubicBezTo>
                  <a:cubicBezTo>
                    <a:pt x="24" y="6"/>
                    <a:pt x="26" y="6"/>
                    <a:pt x="26" y="4"/>
                  </a:cubicBezTo>
                  <a:cubicBezTo>
                    <a:pt x="27" y="3"/>
                    <a:pt x="25" y="3"/>
                    <a:pt x="24" y="3"/>
                  </a:cubicBezTo>
                  <a:cubicBezTo>
                    <a:pt x="23" y="3"/>
                    <a:pt x="23" y="1"/>
                    <a:pt x="21" y="1"/>
                  </a:cubicBezTo>
                  <a:cubicBezTo>
                    <a:pt x="20" y="0"/>
                    <a:pt x="18" y="1"/>
                    <a:pt x="17" y="1"/>
                  </a:cubicBezTo>
                  <a:cubicBezTo>
                    <a:pt x="17" y="2"/>
                    <a:pt x="18" y="2"/>
                    <a:pt x="18" y="2"/>
                  </a:cubicBezTo>
                  <a:cubicBezTo>
                    <a:pt x="19" y="3"/>
                    <a:pt x="19" y="4"/>
                    <a:pt x="18" y="5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2" y="9"/>
                    <a:pt x="9" y="11"/>
                    <a:pt x="5" y="13"/>
                  </a:cubicBezTo>
                  <a:cubicBezTo>
                    <a:pt x="5" y="13"/>
                    <a:pt x="1" y="14"/>
                    <a:pt x="3" y="15"/>
                  </a:cubicBezTo>
                  <a:cubicBezTo>
                    <a:pt x="4" y="16"/>
                    <a:pt x="5" y="16"/>
                    <a:pt x="6" y="16"/>
                  </a:cubicBezTo>
                  <a:cubicBezTo>
                    <a:pt x="8" y="17"/>
                    <a:pt x="9" y="16"/>
                    <a:pt x="9" y="16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2" y="14"/>
                    <a:pt x="12" y="14"/>
                  </a:cubicBezTo>
                  <a:cubicBezTo>
                    <a:pt x="12" y="14"/>
                    <a:pt x="12" y="15"/>
                    <a:pt x="12" y="15"/>
                  </a:cubicBezTo>
                  <a:cubicBezTo>
                    <a:pt x="11" y="16"/>
                    <a:pt x="11" y="17"/>
                    <a:pt x="10" y="18"/>
                  </a:cubicBezTo>
                  <a:cubicBezTo>
                    <a:pt x="9" y="22"/>
                    <a:pt x="8" y="23"/>
                    <a:pt x="6" y="26"/>
                  </a:cubicBezTo>
                  <a:cubicBezTo>
                    <a:pt x="4" y="29"/>
                    <a:pt x="3" y="32"/>
                    <a:pt x="2" y="35"/>
                  </a:cubicBezTo>
                  <a:cubicBezTo>
                    <a:pt x="2" y="36"/>
                    <a:pt x="1" y="37"/>
                    <a:pt x="0" y="38"/>
                  </a:cubicBezTo>
                  <a:cubicBezTo>
                    <a:pt x="0" y="38"/>
                    <a:pt x="0" y="39"/>
                    <a:pt x="2" y="41"/>
                  </a:cubicBezTo>
                  <a:cubicBezTo>
                    <a:pt x="2" y="41"/>
                    <a:pt x="3" y="42"/>
                    <a:pt x="3" y="42"/>
                  </a:cubicBezTo>
                  <a:cubicBezTo>
                    <a:pt x="4" y="42"/>
                    <a:pt x="5" y="40"/>
                    <a:pt x="6" y="40"/>
                  </a:cubicBezTo>
                  <a:cubicBezTo>
                    <a:pt x="9" y="37"/>
                    <a:pt x="13" y="35"/>
                    <a:pt x="16" y="31"/>
                  </a:cubicBezTo>
                  <a:cubicBezTo>
                    <a:pt x="16" y="30"/>
                    <a:pt x="17" y="29"/>
                    <a:pt x="17" y="28"/>
                  </a:cubicBezTo>
                  <a:cubicBezTo>
                    <a:pt x="16" y="28"/>
                    <a:pt x="13" y="30"/>
                    <a:pt x="13" y="31"/>
                  </a:cubicBezTo>
                  <a:cubicBezTo>
                    <a:pt x="10" y="32"/>
                    <a:pt x="7" y="36"/>
                    <a:pt x="6" y="34"/>
                  </a:cubicBezTo>
                  <a:cubicBezTo>
                    <a:pt x="5" y="34"/>
                    <a:pt x="6" y="31"/>
                    <a:pt x="7" y="31"/>
                  </a:cubicBezTo>
                  <a:lnTo>
                    <a:pt x="9" y="27"/>
                  </a:lnTo>
                  <a:close/>
                  <a:moveTo>
                    <a:pt x="29" y="48"/>
                  </a:moveTo>
                  <a:cubicBezTo>
                    <a:pt x="29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9" y="47"/>
                    <a:pt x="30" y="45"/>
                    <a:pt x="31" y="44"/>
                  </a:cubicBezTo>
                  <a:cubicBezTo>
                    <a:pt x="33" y="42"/>
                    <a:pt x="36" y="38"/>
                    <a:pt x="38" y="41"/>
                  </a:cubicBezTo>
                  <a:cubicBezTo>
                    <a:pt x="39" y="42"/>
                    <a:pt x="40" y="44"/>
                    <a:pt x="41" y="46"/>
                  </a:cubicBezTo>
                  <a:cubicBezTo>
                    <a:pt x="42" y="47"/>
                    <a:pt x="39" y="47"/>
                    <a:pt x="39" y="47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6" y="47"/>
                    <a:pt x="35" y="47"/>
                    <a:pt x="34" y="47"/>
                  </a:cubicBezTo>
                  <a:cubicBezTo>
                    <a:pt x="32" y="47"/>
                    <a:pt x="31" y="47"/>
                    <a:pt x="29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593725" y="930275"/>
              <a:ext cx="20638" cy="15875"/>
            </a:xfrm>
            <a:custGeom>
              <a:avLst/>
              <a:gdLst>
                <a:gd name="T0" fmla="*/ 3 w 9"/>
                <a:gd name="T1" fmla="*/ 5 h 7"/>
                <a:gd name="T2" fmla="*/ 6 w 9"/>
                <a:gd name="T3" fmla="*/ 7 h 7"/>
                <a:gd name="T4" fmla="*/ 7 w 9"/>
                <a:gd name="T5" fmla="*/ 6 h 7"/>
                <a:gd name="T6" fmla="*/ 0 w 9"/>
                <a:gd name="T7" fmla="*/ 0 h 7"/>
                <a:gd name="T8" fmla="*/ 0 w 9"/>
                <a:gd name="T9" fmla="*/ 0 h 7"/>
                <a:gd name="T10" fmla="*/ 1 w 9"/>
                <a:gd name="T11" fmla="*/ 2 h 7"/>
                <a:gd name="T12" fmla="*/ 2 w 9"/>
                <a:gd name="T13" fmla="*/ 3 h 7"/>
                <a:gd name="T14" fmla="*/ 3 w 9"/>
                <a:gd name="T1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7">
                  <a:moveTo>
                    <a:pt x="3" y="5"/>
                  </a:moveTo>
                  <a:cubicBezTo>
                    <a:pt x="3" y="7"/>
                    <a:pt x="4" y="7"/>
                    <a:pt x="6" y="7"/>
                  </a:cubicBezTo>
                  <a:cubicBezTo>
                    <a:pt x="6" y="7"/>
                    <a:pt x="6" y="7"/>
                    <a:pt x="7" y="6"/>
                  </a:cubicBezTo>
                  <a:cubicBezTo>
                    <a:pt x="9" y="2"/>
                    <a:pt x="4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1" y="2"/>
                    <a:pt x="2" y="3"/>
                    <a:pt x="2" y="3"/>
                  </a:cubicBezTo>
                  <a:cubicBezTo>
                    <a:pt x="3" y="4"/>
                    <a:pt x="3" y="5"/>
                    <a:pt x="3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550863" y="969963"/>
              <a:ext cx="22225" cy="15875"/>
            </a:xfrm>
            <a:custGeom>
              <a:avLst/>
              <a:gdLst>
                <a:gd name="T0" fmla="*/ 6 w 10"/>
                <a:gd name="T1" fmla="*/ 7 h 7"/>
                <a:gd name="T2" fmla="*/ 5 w 10"/>
                <a:gd name="T3" fmla="*/ 7 h 7"/>
                <a:gd name="T4" fmla="*/ 5 w 10"/>
                <a:gd name="T5" fmla="*/ 5 h 7"/>
                <a:gd name="T6" fmla="*/ 4 w 10"/>
                <a:gd name="T7" fmla="*/ 4 h 7"/>
                <a:gd name="T8" fmla="*/ 1 w 10"/>
                <a:gd name="T9" fmla="*/ 2 h 7"/>
                <a:gd name="T10" fmla="*/ 3 w 10"/>
                <a:gd name="T11" fmla="*/ 0 h 7"/>
                <a:gd name="T12" fmla="*/ 5 w 10"/>
                <a:gd name="T13" fmla="*/ 1 h 7"/>
                <a:gd name="T14" fmla="*/ 9 w 10"/>
                <a:gd name="T15" fmla="*/ 4 h 7"/>
                <a:gd name="T16" fmla="*/ 9 w 10"/>
                <a:gd name="T17" fmla="*/ 5 h 7"/>
                <a:gd name="T18" fmla="*/ 8 w 10"/>
                <a:gd name="T19" fmla="*/ 5 h 7"/>
                <a:gd name="T20" fmla="*/ 7 w 10"/>
                <a:gd name="T21" fmla="*/ 5 h 7"/>
                <a:gd name="T22" fmla="*/ 6 w 10"/>
                <a:gd name="T2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5" y="6"/>
                    <a:pt x="5" y="5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3" y="3"/>
                    <a:pt x="2" y="3"/>
                    <a:pt x="1" y="2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7" y="2"/>
                    <a:pt x="10" y="2"/>
                    <a:pt x="9" y="4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7" y="6"/>
                    <a:pt x="6" y="6"/>
                    <a:pt x="6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" name="Freeform 16"/>
            <p:cNvSpPr>
              <a:spLocks/>
            </p:cNvSpPr>
            <p:nvPr userDrawn="1"/>
          </p:nvSpPr>
          <p:spPr bwMode="auto">
            <a:xfrm>
              <a:off x="495300" y="985838"/>
              <a:ext cx="20638" cy="92075"/>
            </a:xfrm>
            <a:custGeom>
              <a:avLst/>
              <a:gdLst>
                <a:gd name="T0" fmla="*/ 7 w 9"/>
                <a:gd name="T1" fmla="*/ 29 h 41"/>
                <a:gd name="T2" fmla="*/ 8 w 9"/>
                <a:gd name="T3" fmla="*/ 33 h 41"/>
                <a:gd name="T4" fmla="*/ 8 w 9"/>
                <a:gd name="T5" fmla="*/ 34 h 41"/>
                <a:gd name="T6" fmla="*/ 8 w 9"/>
                <a:gd name="T7" fmla="*/ 37 h 41"/>
                <a:gd name="T8" fmla="*/ 5 w 9"/>
                <a:gd name="T9" fmla="*/ 41 h 41"/>
                <a:gd name="T10" fmla="*/ 3 w 9"/>
                <a:gd name="T11" fmla="*/ 39 h 41"/>
                <a:gd name="T12" fmla="*/ 0 w 9"/>
                <a:gd name="T13" fmla="*/ 33 h 41"/>
                <a:gd name="T14" fmla="*/ 2 w 9"/>
                <a:gd name="T15" fmla="*/ 30 h 41"/>
                <a:gd name="T16" fmla="*/ 2 w 9"/>
                <a:gd name="T17" fmla="*/ 24 h 41"/>
                <a:gd name="T18" fmla="*/ 2 w 9"/>
                <a:gd name="T19" fmla="*/ 10 h 41"/>
                <a:gd name="T20" fmla="*/ 3 w 9"/>
                <a:gd name="T21" fmla="*/ 3 h 41"/>
                <a:gd name="T22" fmla="*/ 5 w 9"/>
                <a:gd name="T23" fmla="*/ 2 h 41"/>
                <a:gd name="T24" fmla="*/ 7 w 9"/>
                <a:gd name="T25" fmla="*/ 5 h 41"/>
                <a:gd name="T26" fmla="*/ 8 w 9"/>
                <a:gd name="T27" fmla="*/ 9 h 41"/>
                <a:gd name="T28" fmla="*/ 9 w 9"/>
                <a:gd name="T29" fmla="*/ 11 h 41"/>
                <a:gd name="T30" fmla="*/ 7 w 9"/>
                <a:gd name="T31" fmla="*/ 14 h 41"/>
                <a:gd name="T32" fmla="*/ 6 w 9"/>
                <a:gd name="T33" fmla="*/ 22 h 41"/>
                <a:gd name="T34" fmla="*/ 7 w 9"/>
                <a:gd name="T35" fmla="*/ 2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41">
                  <a:moveTo>
                    <a:pt x="7" y="29"/>
                  </a:moveTo>
                  <a:cubicBezTo>
                    <a:pt x="7" y="30"/>
                    <a:pt x="7" y="32"/>
                    <a:pt x="8" y="33"/>
                  </a:cubicBezTo>
                  <a:cubicBezTo>
                    <a:pt x="8" y="33"/>
                    <a:pt x="8" y="33"/>
                    <a:pt x="8" y="34"/>
                  </a:cubicBezTo>
                  <a:cubicBezTo>
                    <a:pt x="8" y="35"/>
                    <a:pt x="8" y="36"/>
                    <a:pt x="8" y="37"/>
                  </a:cubicBezTo>
                  <a:cubicBezTo>
                    <a:pt x="8" y="38"/>
                    <a:pt x="7" y="40"/>
                    <a:pt x="5" y="41"/>
                  </a:cubicBezTo>
                  <a:cubicBezTo>
                    <a:pt x="4" y="41"/>
                    <a:pt x="3" y="40"/>
                    <a:pt x="3" y="39"/>
                  </a:cubicBezTo>
                  <a:cubicBezTo>
                    <a:pt x="2" y="37"/>
                    <a:pt x="1" y="35"/>
                    <a:pt x="0" y="33"/>
                  </a:cubicBezTo>
                  <a:cubicBezTo>
                    <a:pt x="1" y="32"/>
                    <a:pt x="1" y="31"/>
                    <a:pt x="2" y="30"/>
                  </a:cubicBezTo>
                  <a:cubicBezTo>
                    <a:pt x="2" y="28"/>
                    <a:pt x="2" y="26"/>
                    <a:pt x="2" y="24"/>
                  </a:cubicBezTo>
                  <a:cubicBezTo>
                    <a:pt x="2" y="19"/>
                    <a:pt x="2" y="14"/>
                    <a:pt x="2" y="10"/>
                  </a:cubicBezTo>
                  <a:cubicBezTo>
                    <a:pt x="2" y="7"/>
                    <a:pt x="3" y="5"/>
                    <a:pt x="3" y="3"/>
                  </a:cubicBezTo>
                  <a:cubicBezTo>
                    <a:pt x="4" y="0"/>
                    <a:pt x="5" y="0"/>
                    <a:pt x="5" y="2"/>
                  </a:cubicBezTo>
                  <a:cubicBezTo>
                    <a:pt x="5" y="2"/>
                    <a:pt x="5" y="3"/>
                    <a:pt x="7" y="5"/>
                  </a:cubicBezTo>
                  <a:cubicBezTo>
                    <a:pt x="8" y="6"/>
                    <a:pt x="8" y="8"/>
                    <a:pt x="8" y="9"/>
                  </a:cubicBezTo>
                  <a:cubicBezTo>
                    <a:pt x="8" y="10"/>
                    <a:pt x="8" y="11"/>
                    <a:pt x="9" y="11"/>
                  </a:cubicBezTo>
                  <a:cubicBezTo>
                    <a:pt x="7" y="11"/>
                    <a:pt x="7" y="13"/>
                    <a:pt x="7" y="14"/>
                  </a:cubicBezTo>
                  <a:cubicBezTo>
                    <a:pt x="6" y="17"/>
                    <a:pt x="6" y="19"/>
                    <a:pt x="6" y="22"/>
                  </a:cubicBezTo>
                  <a:cubicBezTo>
                    <a:pt x="6" y="24"/>
                    <a:pt x="6" y="27"/>
                    <a:pt x="7" y="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530225" y="1408113"/>
              <a:ext cx="36513" cy="28575"/>
            </a:xfrm>
            <a:custGeom>
              <a:avLst/>
              <a:gdLst>
                <a:gd name="T0" fmla="*/ 14 w 16"/>
                <a:gd name="T1" fmla="*/ 3 h 12"/>
                <a:gd name="T2" fmla="*/ 11 w 16"/>
                <a:gd name="T3" fmla="*/ 0 h 12"/>
                <a:gd name="T4" fmla="*/ 8 w 16"/>
                <a:gd name="T5" fmla="*/ 0 h 12"/>
                <a:gd name="T6" fmla="*/ 5 w 16"/>
                <a:gd name="T7" fmla="*/ 2 h 12"/>
                <a:gd name="T8" fmla="*/ 0 w 16"/>
                <a:gd name="T9" fmla="*/ 7 h 12"/>
                <a:gd name="T10" fmla="*/ 2 w 16"/>
                <a:gd name="T11" fmla="*/ 11 h 12"/>
                <a:gd name="T12" fmla="*/ 14 w 16"/>
                <a:gd name="T13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2">
                  <a:moveTo>
                    <a:pt x="14" y="3"/>
                  </a:moveTo>
                  <a:cubicBezTo>
                    <a:pt x="16" y="1"/>
                    <a:pt x="13" y="0"/>
                    <a:pt x="11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7" y="1"/>
                    <a:pt x="6" y="2"/>
                    <a:pt x="5" y="2"/>
                  </a:cubicBezTo>
                  <a:cubicBezTo>
                    <a:pt x="3" y="4"/>
                    <a:pt x="1" y="5"/>
                    <a:pt x="0" y="7"/>
                  </a:cubicBezTo>
                  <a:cubicBezTo>
                    <a:pt x="0" y="8"/>
                    <a:pt x="1" y="12"/>
                    <a:pt x="2" y="11"/>
                  </a:cubicBezTo>
                  <a:cubicBezTo>
                    <a:pt x="7" y="9"/>
                    <a:pt x="11" y="6"/>
                    <a:pt x="14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" name="Freeform 18"/>
            <p:cNvSpPr>
              <a:spLocks noEditPoints="1"/>
            </p:cNvSpPr>
            <p:nvPr userDrawn="1"/>
          </p:nvSpPr>
          <p:spPr bwMode="auto">
            <a:xfrm>
              <a:off x="484188" y="1289050"/>
              <a:ext cx="173038" cy="201613"/>
            </a:xfrm>
            <a:custGeom>
              <a:avLst/>
              <a:gdLst>
                <a:gd name="T0" fmla="*/ 49 w 76"/>
                <a:gd name="T1" fmla="*/ 57 h 89"/>
                <a:gd name="T2" fmla="*/ 45 w 76"/>
                <a:gd name="T3" fmla="*/ 47 h 89"/>
                <a:gd name="T4" fmla="*/ 50 w 76"/>
                <a:gd name="T5" fmla="*/ 36 h 89"/>
                <a:gd name="T6" fmla="*/ 61 w 76"/>
                <a:gd name="T7" fmla="*/ 25 h 89"/>
                <a:gd name="T8" fmla="*/ 54 w 76"/>
                <a:gd name="T9" fmla="*/ 18 h 89"/>
                <a:gd name="T10" fmla="*/ 52 w 76"/>
                <a:gd name="T11" fmla="*/ 21 h 89"/>
                <a:gd name="T12" fmla="*/ 44 w 76"/>
                <a:gd name="T13" fmla="*/ 31 h 89"/>
                <a:gd name="T14" fmla="*/ 37 w 76"/>
                <a:gd name="T15" fmla="*/ 33 h 89"/>
                <a:gd name="T16" fmla="*/ 30 w 76"/>
                <a:gd name="T17" fmla="*/ 20 h 89"/>
                <a:gd name="T18" fmla="*/ 20 w 76"/>
                <a:gd name="T19" fmla="*/ 4 h 89"/>
                <a:gd name="T20" fmla="*/ 17 w 76"/>
                <a:gd name="T21" fmla="*/ 0 h 89"/>
                <a:gd name="T22" fmla="*/ 14 w 76"/>
                <a:gd name="T23" fmla="*/ 4 h 89"/>
                <a:gd name="T24" fmla="*/ 23 w 76"/>
                <a:gd name="T25" fmla="*/ 15 h 89"/>
                <a:gd name="T26" fmla="*/ 31 w 76"/>
                <a:gd name="T27" fmla="*/ 37 h 89"/>
                <a:gd name="T28" fmla="*/ 25 w 76"/>
                <a:gd name="T29" fmla="*/ 41 h 89"/>
                <a:gd name="T30" fmla="*/ 11 w 76"/>
                <a:gd name="T31" fmla="*/ 48 h 89"/>
                <a:gd name="T32" fmla="*/ 7 w 76"/>
                <a:gd name="T33" fmla="*/ 47 h 89"/>
                <a:gd name="T34" fmla="*/ 11 w 76"/>
                <a:gd name="T35" fmla="*/ 60 h 89"/>
                <a:gd name="T36" fmla="*/ 8 w 76"/>
                <a:gd name="T37" fmla="*/ 79 h 89"/>
                <a:gd name="T38" fmla="*/ 4 w 76"/>
                <a:gd name="T39" fmla="*/ 81 h 89"/>
                <a:gd name="T40" fmla="*/ 1 w 76"/>
                <a:gd name="T41" fmla="*/ 82 h 89"/>
                <a:gd name="T42" fmla="*/ 5 w 76"/>
                <a:gd name="T43" fmla="*/ 89 h 89"/>
                <a:gd name="T44" fmla="*/ 12 w 76"/>
                <a:gd name="T45" fmla="*/ 85 h 89"/>
                <a:gd name="T46" fmla="*/ 15 w 76"/>
                <a:gd name="T47" fmla="*/ 64 h 89"/>
                <a:gd name="T48" fmla="*/ 15 w 76"/>
                <a:gd name="T49" fmla="*/ 50 h 89"/>
                <a:gd name="T50" fmla="*/ 20 w 76"/>
                <a:gd name="T51" fmla="*/ 46 h 89"/>
                <a:gd name="T52" fmla="*/ 32 w 76"/>
                <a:gd name="T53" fmla="*/ 40 h 89"/>
                <a:gd name="T54" fmla="*/ 36 w 76"/>
                <a:gd name="T55" fmla="*/ 40 h 89"/>
                <a:gd name="T56" fmla="*/ 39 w 76"/>
                <a:gd name="T57" fmla="*/ 48 h 89"/>
                <a:gd name="T58" fmla="*/ 40 w 76"/>
                <a:gd name="T59" fmla="*/ 52 h 89"/>
                <a:gd name="T60" fmla="*/ 35 w 76"/>
                <a:gd name="T61" fmla="*/ 57 h 89"/>
                <a:gd name="T62" fmla="*/ 29 w 76"/>
                <a:gd name="T63" fmla="*/ 70 h 89"/>
                <a:gd name="T64" fmla="*/ 20 w 76"/>
                <a:gd name="T65" fmla="*/ 75 h 89"/>
                <a:gd name="T66" fmla="*/ 18 w 76"/>
                <a:gd name="T67" fmla="*/ 78 h 89"/>
                <a:gd name="T68" fmla="*/ 28 w 76"/>
                <a:gd name="T69" fmla="*/ 81 h 89"/>
                <a:gd name="T70" fmla="*/ 33 w 76"/>
                <a:gd name="T71" fmla="*/ 75 h 89"/>
                <a:gd name="T72" fmla="*/ 41 w 76"/>
                <a:gd name="T73" fmla="*/ 58 h 89"/>
                <a:gd name="T74" fmla="*/ 48 w 76"/>
                <a:gd name="T75" fmla="*/ 60 h 89"/>
                <a:gd name="T76" fmla="*/ 45 w 76"/>
                <a:gd name="T77" fmla="*/ 68 h 89"/>
                <a:gd name="T78" fmla="*/ 45 w 76"/>
                <a:gd name="T79" fmla="*/ 76 h 89"/>
                <a:gd name="T80" fmla="*/ 51 w 76"/>
                <a:gd name="T81" fmla="*/ 70 h 89"/>
                <a:gd name="T82" fmla="*/ 64 w 76"/>
                <a:gd name="T83" fmla="*/ 82 h 89"/>
                <a:gd name="T84" fmla="*/ 76 w 76"/>
                <a:gd name="T85" fmla="*/ 89 h 89"/>
                <a:gd name="T86" fmla="*/ 74 w 76"/>
                <a:gd name="T87" fmla="*/ 80 h 89"/>
                <a:gd name="T88" fmla="*/ 74 w 76"/>
                <a:gd name="T89" fmla="*/ 72 h 89"/>
                <a:gd name="T90" fmla="*/ 71 w 76"/>
                <a:gd name="T91" fmla="*/ 75 h 89"/>
                <a:gd name="T92" fmla="*/ 71 w 76"/>
                <a:gd name="T93" fmla="*/ 79 h 89"/>
                <a:gd name="T94" fmla="*/ 70 w 76"/>
                <a:gd name="T95" fmla="*/ 80 h 89"/>
                <a:gd name="T96" fmla="*/ 59 w 76"/>
                <a:gd name="T97" fmla="*/ 71 h 89"/>
                <a:gd name="T98" fmla="*/ 57 w 76"/>
                <a:gd name="T99" fmla="*/ 60 h 89"/>
                <a:gd name="T100" fmla="*/ 60 w 76"/>
                <a:gd name="T101" fmla="*/ 51 h 89"/>
                <a:gd name="T102" fmla="*/ 54 w 76"/>
                <a:gd name="T103" fmla="*/ 57 h 89"/>
                <a:gd name="T104" fmla="*/ 38 w 76"/>
                <a:gd name="T105" fmla="*/ 37 h 89"/>
                <a:gd name="T106" fmla="*/ 45 w 76"/>
                <a:gd name="T107" fmla="*/ 37 h 89"/>
                <a:gd name="T108" fmla="*/ 42 w 76"/>
                <a:gd name="T109" fmla="*/ 40 h 89"/>
                <a:gd name="T110" fmla="*/ 39 w 76"/>
                <a:gd name="T111" fmla="*/ 3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" h="89">
                  <a:moveTo>
                    <a:pt x="51" y="59"/>
                  </a:moveTo>
                  <a:cubicBezTo>
                    <a:pt x="50" y="59"/>
                    <a:pt x="50" y="58"/>
                    <a:pt x="49" y="57"/>
                  </a:cubicBezTo>
                  <a:cubicBezTo>
                    <a:pt x="48" y="55"/>
                    <a:pt x="47" y="54"/>
                    <a:pt x="47" y="53"/>
                  </a:cubicBezTo>
                  <a:cubicBezTo>
                    <a:pt x="46" y="51"/>
                    <a:pt x="45" y="49"/>
                    <a:pt x="45" y="47"/>
                  </a:cubicBezTo>
                  <a:cubicBezTo>
                    <a:pt x="45" y="44"/>
                    <a:pt x="46" y="42"/>
                    <a:pt x="47" y="40"/>
                  </a:cubicBezTo>
                  <a:cubicBezTo>
                    <a:pt x="48" y="38"/>
                    <a:pt x="49" y="37"/>
                    <a:pt x="50" y="36"/>
                  </a:cubicBezTo>
                  <a:cubicBezTo>
                    <a:pt x="52" y="34"/>
                    <a:pt x="54" y="31"/>
                    <a:pt x="57" y="29"/>
                  </a:cubicBezTo>
                  <a:cubicBezTo>
                    <a:pt x="59" y="28"/>
                    <a:pt x="61" y="27"/>
                    <a:pt x="61" y="25"/>
                  </a:cubicBezTo>
                  <a:cubicBezTo>
                    <a:pt x="62" y="23"/>
                    <a:pt x="61" y="21"/>
                    <a:pt x="59" y="19"/>
                  </a:cubicBezTo>
                  <a:cubicBezTo>
                    <a:pt x="57" y="19"/>
                    <a:pt x="56" y="18"/>
                    <a:pt x="54" y="18"/>
                  </a:cubicBezTo>
                  <a:cubicBezTo>
                    <a:pt x="52" y="18"/>
                    <a:pt x="51" y="18"/>
                    <a:pt x="50" y="18"/>
                  </a:cubicBezTo>
                  <a:cubicBezTo>
                    <a:pt x="48" y="20"/>
                    <a:pt x="52" y="20"/>
                    <a:pt x="52" y="21"/>
                  </a:cubicBezTo>
                  <a:cubicBezTo>
                    <a:pt x="52" y="24"/>
                    <a:pt x="50" y="27"/>
                    <a:pt x="47" y="29"/>
                  </a:cubicBezTo>
                  <a:cubicBezTo>
                    <a:pt x="46" y="30"/>
                    <a:pt x="45" y="31"/>
                    <a:pt x="44" y="31"/>
                  </a:cubicBezTo>
                  <a:cubicBezTo>
                    <a:pt x="42" y="32"/>
                    <a:pt x="41" y="33"/>
                    <a:pt x="40" y="33"/>
                  </a:cubicBezTo>
                  <a:cubicBezTo>
                    <a:pt x="39" y="34"/>
                    <a:pt x="38" y="34"/>
                    <a:pt x="37" y="33"/>
                  </a:cubicBezTo>
                  <a:cubicBezTo>
                    <a:pt x="36" y="32"/>
                    <a:pt x="35" y="31"/>
                    <a:pt x="34" y="29"/>
                  </a:cubicBezTo>
                  <a:cubicBezTo>
                    <a:pt x="33" y="26"/>
                    <a:pt x="31" y="23"/>
                    <a:pt x="30" y="20"/>
                  </a:cubicBezTo>
                  <a:cubicBezTo>
                    <a:pt x="28" y="17"/>
                    <a:pt x="27" y="15"/>
                    <a:pt x="25" y="12"/>
                  </a:cubicBezTo>
                  <a:cubicBezTo>
                    <a:pt x="23" y="9"/>
                    <a:pt x="22" y="7"/>
                    <a:pt x="20" y="4"/>
                  </a:cubicBezTo>
                  <a:cubicBezTo>
                    <a:pt x="19" y="3"/>
                    <a:pt x="18" y="2"/>
                    <a:pt x="18" y="1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7" y="0"/>
                    <a:pt x="16" y="0"/>
                    <a:pt x="15" y="1"/>
                  </a:cubicBezTo>
                  <a:cubicBezTo>
                    <a:pt x="15" y="2"/>
                    <a:pt x="14" y="3"/>
                    <a:pt x="14" y="4"/>
                  </a:cubicBezTo>
                  <a:cubicBezTo>
                    <a:pt x="14" y="5"/>
                    <a:pt x="15" y="5"/>
                    <a:pt x="16" y="5"/>
                  </a:cubicBezTo>
                  <a:cubicBezTo>
                    <a:pt x="19" y="9"/>
                    <a:pt x="21" y="12"/>
                    <a:pt x="23" y="15"/>
                  </a:cubicBezTo>
                  <a:cubicBezTo>
                    <a:pt x="27" y="21"/>
                    <a:pt x="30" y="27"/>
                    <a:pt x="32" y="33"/>
                  </a:cubicBezTo>
                  <a:cubicBezTo>
                    <a:pt x="32" y="35"/>
                    <a:pt x="32" y="36"/>
                    <a:pt x="31" y="37"/>
                  </a:cubicBezTo>
                  <a:cubicBezTo>
                    <a:pt x="30" y="38"/>
                    <a:pt x="29" y="38"/>
                    <a:pt x="29" y="39"/>
                  </a:cubicBezTo>
                  <a:cubicBezTo>
                    <a:pt x="28" y="39"/>
                    <a:pt x="26" y="40"/>
                    <a:pt x="25" y="41"/>
                  </a:cubicBezTo>
                  <a:cubicBezTo>
                    <a:pt x="22" y="43"/>
                    <a:pt x="18" y="44"/>
                    <a:pt x="15" y="46"/>
                  </a:cubicBezTo>
                  <a:cubicBezTo>
                    <a:pt x="14" y="47"/>
                    <a:pt x="12" y="47"/>
                    <a:pt x="11" y="48"/>
                  </a:cubicBezTo>
                  <a:cubicBezTo>
                    <a:pt x="10" y="48"/>
                    <a:pt x="9" y="48"/>
                    <a:pt x="8" y="47"/>
                  </a:cubicBezTo>
                  <a:cubicBezTo>
                    <a:pt x="8" y="47"/>
                    <a:pt x="7" y="46"/>
                    <a:pt x="7" y="47"/>
                  </a:cubicBezTo>
                  <a:cubicBezTo>
                    <a:pt x="6" y="49"/>
                    <a:pt x="6" y="51"/>
                    <a:pt x="6" y="53"/>
                  </a:cubicBezTo>
                  <a:cubicBezTo>
                    <a:pt x="5" y="56"/>
                    <a:pt x="11" y="56"/>
                    <a:pt x="11" y="60"/>
                  </a:cubicBezTo>
                  <a:cubicBezTo>
                    <a:pt x="11" y="64"/>
                    <a:pt x="10" y="68"/>
                    <a:pt x="10" y="72"/>
                  </a:cubicBezTo>
                  <a:cubicBezTo>
                    <a:pt x="9" y="74"/>
                    <a:pt x="8" y="77"/>
                    <a:pt x="8" y="79"/>
                  </a:cubicBezTo>
                  <a:cubicBezTo>
                    <a:pt x="8" y="80"/>
                    <a:pt x="7" y="82"/>
                    <a:pt x="6" y="82"/>
                  </a:cubicBezTo>
                  <a:cubicBezTo>
                    <a:pt x="5" y="82"/>
                    <a:pt x="4" y="82"/>
                    <a:pt x="4" y="81"/>
                  </a:cubicBezTo>
                  <a:cubicBezTo>
                    <a:pt x="3" y="80"/>
                    <a:pt x="2" y="79"/>
                    <a:pt x="2" y="80"/>
                  </a:cubicBezTo>
                  <a:cubicBezTo>
                    <a:pt x="1" y="80"/>
                    <a:pt x="0" y="81"/>
                    <a:pt x="1" y="82"/>
                  </a:cubicBezTo>
                  <a:cubicBezTo>
                    <a:pt x="1" y="83"/>
                    <a:pt x="2" y="85"/>
                    <a:pt x="3" y="86"/>
                  </a:cubicBezTo>
                  <a:cubicBezTo>
                    <a:pt x="3" y="87"/>
                    <a:pt x="4" y="88"/>
                    <a:pt x="5" y="89"/>
                  </a:cubicBezTo>
                  <a:cubicBezTo>
                    <a:pt x="7" y="89"/>
                    <a:pt x="8" y="89"/>
                    <a:pt x="9" y="88"/>
                  </a:cubicBezTo>
                  <a:cubicBezTo>
                    <a:pt x="10" y="87"/>
                    <a:pt x="12" y="87"/>
                    <a:pt x="12" y="85"/>
                  </a:cubicBezTo>
                  <a:cubicBezTo>
                    <a:pt x="11" y="81"/>
                    <a:pt x="12" y="77"/>
                    <a:pt x="14" y="74"/>
                  </a:cubicBezTo>
                  <a:cubicBezTo>
                    <a:pt x="14" y="71"/>
                    <a:pt x="15" y="67"/>
                    <a:pt x="15" y="64"/>
                  </a:cubicBezTo>
                  <a:cubicBezTo>
                    <a:pt x="15" y="62"/>
                    <a:pt x="15" y="59"/>
                    <a:pt x="15" y="57"/>
                  </a:cubicBezTo>
                  <a:cubicBezTo>
                    <a:pt x="14" y="55"/>
                    <a:pt x="14" y="53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7" y="48"/>
                    <a:pt x="18" y="47"/>
                    <a:pt x="20" y="46"/>
                  </a:cubicBezTo>
                  <a:cubicBezTo>
                    <a:pt x="23" y="45"/>
                    <a:pt x="25" y="44"/>
                    <a:pt x="27" y="42"/>
                  </a:cubicBezTo>
                  <a:cubicBezTo>
                    <a:pt x="29" y="42"/>
                    <a:pt x="30" y="41"/>
                    <a:pt x="32" y="40"/>
                  </a:cubicBezTo>
                  <a:cubicBezTo>
                    <a:pt x="32" y="39"/>
                    <a:pt x="35" y="38"/>
                    <a:pt x="36" y="39"/>
                  </a:cubicBezTo>
                  <a:cubicBezTo>
                    <a:pt x="36" y="39"/>
                    <a:pt x="36" y="39"/>
                    <a:pt x="36" y="40"/>
                  </a:cubicBezTo>
                  <a:cubicBezTo>
                    <a:pt x="37" y="41"/>
                    <a:pt x="37" y="42"/>
                    <a:pt x="37" y="43"/>
                  </a:cubicBezTo>
                  <a:cubicBezTo>
                    <a:pt x="38" y="44"/>
                    <a:pt x="39" y="46"/>
                    <a:pt x="39" y="48"/>
                  </a:cubicBezTo>
                  <a:cubicBezTo>
                    <a:pt x="40" y="48"/>
                    <a:pt x="40" y="49"/>
                    <a:pt x="40" y="50"/>
                  </a:cubicBezTo>
                  <a:cubicBezTo>
                    <a:pt x="40" y="50"/>
                    <a:pt x="40" y="51"/>
                    <a:pt x="40" y="52"/>
                  </a:cubicBezTo>
                  <a:cubicBezTo>
                    <a:pt x="39" y="52"/>
                    <a:pt x="39" y="53"/>
                    <a:pt x="38" y="53"/>
                  </a:cubicBezTo>
                  <a:cubicBezTo>
                    <a:pt x="37" y="54"/>
                    <a:pt x="35" y="56"/>
                    <a:pt x="35" y="57"/>
                  </a:cubicBezTo>
                  <a:cubicBezTo>
                    <a:pt x="36" y="60"/>
                    <a:pt x="35" y="63"/>
                    <a:pt x="34" y="65"/>
                  </a:cubicBezTo>
                  <a:cubicBezTo>
                    <a:pt x="33" y="67"/>
                    <a:pt x="31" y="69"/>
                    <a:pt x="29" y="70"/>
                  </a:cubicBezTo>
                  <a:cubicBezTo>
                    <a:pt x="28" y="72"/>
                    <a:pt x="26" y="73"/>
                    <a:pt x="24" y="74"/>
                  </a:cubicBezTo>
                  <a:cubicBezTo>
                    <a:pt x="23" y="74"/>
                    <a:pt x="21" y="75"/>
                    <a:pt x="20" y="75"/>
                  </a:cubicBezTo>
                  <a:cubicBezTo>
                    <a:pt x="19" y="76"/>
                    <a:pt x="19" y="76"/>
                    <a:pt x="18" y="76"/>
                  </a:cubicBezTo>
                  <a:cubicBezTo>
                    <a:pt x="17" y="77"/>
                    <a:pt x="17" y="78"/>
                    <a:pt x="18" y="78"/>
                  </a:cubicBezTo>
                  <a:cubicBezTo>
                    <a:pt x="19" y="80"/>
                    <a:pt x="20" y="81"/>
                    <a:pt x="22" y="81"/>
                  </a:cubicBezTo>
                  <a:cubicBezTo>
                    <a:pt x="24" y="82"/>
                    <a:pt x="26" y="82"/>
                    <a:pt x="28" y="81"/>
                  </a:cubicBezTo>
                  <a:cubicBezTo>
                    <a:pt x="29" y="81"/>
                    <a:pt x="30" y="80"/>
                    <a:pt x="30" y="79"/>
                  </a:cubicBezTo>
                  <a:cubicBezTo>
                    <a:pt x="31" y="77"/>
                    <a:pt x="32" y="76"/>
                    <a:pt x="33" y="75"/>
                  </a:cubicBezTo>
                  <a:cubicBezTo>
                    <a:pt x="34" y="72"/>
                    <a:pt x="36" y="70"/>
                    <a:pt x="37" y="67"/>
                  </a:cubicBezTo>
                  <a:cubicBezTo>
                    <a:pt x="38" y="64"/>
                    <a:pt x="40" y="61"/>
                    <a:pt x="41" y="58"/>
                  </a:cubicBezTo>
                  <a:cubicBezTo>
                    <a:pt x="41" y="57"/>
                    <a:pt x="41" y="54"/>
                    <a:pt x="43" y="55"/>
                  </a:cubicBezTo>
                  <a:cubicBezTo>
                    <a:pt x="45" y="55"/>
                    <a:pt x="47" y="59"/>
                    <a:pt x="48" y="60"/>
                  </a:cubicBezTo>
                  <a:cubicBezTo>
                    <a:pt x="48" y="60"/>
                    <a:pt x="50" y="63"/>
                    <a:pt x="49" y="64"/>
                  </a:cubicBezTo>
                  <a:cubicBezTo>
                    <a:pt x="47" y="65"/>
                    <a:pt x="46" y="66"/>
                    <a:pt x="45" y="68"/>
                  </a:cubicBezTo>
                  <a:cubicBezTo>
                    <a:pt x="44" y="69"/>
                    <a:pt x="43" y="71"/>
                    <a:pt x="44" y="73"/>
                  </a:cubicBezTo>
                  <a:cubicBezTo>
                    <a:pt x="44" y="74"/>
                    <a:pt x="44" y="76"/>
                    <a:pt x="45" y="76"/>
                  </a:cubicBezTo>
                  <a:cubicBezTo>
                    <a:pt x="47" y="77"/>
                    <a:pt x="48" y="76"/>
                    <a:pt x="49" y="74"/>
                  </a:cubicBezTo>
                  <a:cubicBezTo>
                    <a:pt x="50" y="73"/>
                    <a:pt x="51" y="71"/>
                    <a:pt x="51" y="70"/>
                  </a:cubicBezTo>
                  <a:cubicBezTo>
                    <a:pt x="52" y="68"/>
                    <a:pt x="53" y="71"/>
                    <a:pt x="53" y="71"/>
                  </a:cubicBezTo>
                  <a:cubicBezTo>
                    <a:pt x="57" y="75"/>
                    <a:pt x="60" y="79"/>
                    <a:pt x="64" y="82"/>
                  </a:cubicBezTo>
                  <a:cubicBezTo>
                    <a:pt x="67" y="84"/>
                    <a:pt x="69" y="89"/>
                    <a:pt x="74" y="89"/>
                  </a:cubicBezTo>
                  <a:cubicBezTo>
                    <a:pt x="74" y="89"/>
                    <a:pt x="75" y="89"/>
                    <a:pt x="76" y="89"/>
                  </a:cubicBezTo>
                  <a:cubicBezTo>
                    <a:pt x="76" y="87"/>
                    <a:pt x="76" y="84"/>
                    <a:pt x="75" y="82"/>
                  </a:cubicBezTo>
                  <a:cubicBezTo>
                    <a:pt x="75" y="81"/>
                    <a:pt x="75" y="81"/>
                    <a:pt x="74" y="80"/>
                  </a:cubicBezTo>
                  <a:cubicBezTo>
                    <a:pt x="74" y="79"/>
                    <a:pt x="74" y="78"/>
                    <a:pt x="74" y="77"/>
                  </a:cubicBezTo>
                  <a:cubicBezTo>
                    <a:pt x="73" y="75"/>
                    <a:pt x="74" y="74"/>
                    <a:pt x="74" y="72"/>
                  </a:cubicBezTo>
                  <a:cubicBezTo>
                    <a:pt x="74" y="71"/>
                    <a:pt x="73" y="69"/>
                    <a:pt x="72" y="71"/>
                  </a:cubicBezTo>
                  <a:cubicBezTo>
                    <a:pt x="72" y="72"/>
                    <a:pt x="71" y="73"/>
                    <a:pt x="71" y="75"/>
                  </a:cubicBezTo>
                  <a:cubicBezTo>
                    <a:pt x="71" y="75"/>
                    <a:pt x="71" y="76"/>
                    <a:pt x="71" y="77"/>
                  </a:cubicBezTo>
                  <a:cubicBezTo>
                    <a:pt x="71" y="78"/>
                    <a:pt x="71" y="79"/>
                    <a:pt x="71" y="79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1" y="81"/>
                    <a:pt x="70" y="81"/>
                    <a:pt x="70" y="80"/>
                  </a:cubicBezTo>
                  <a:cubicBezTo>
                    <a:pt x="69" y="80"/>
                    <a:pt x="68" y="79"/>
                    <a:pt x="67" y="78"/>
                  </a:cubicBezTo>
                  <a:cubicBezTo>
                    <a:pt x="64" y="76"/>
                    <a:pt x="61" y="73"/>
                    <a:pt x="59" y="71"/>
                  </a:cubicBezTo>
                  <a:cubicBezTo>
                    <a:pt x="57" y="68"/>
                    <a:pt x="54" y="67"/>
                    <a:pt x="55" y="63"/>
                  </a:cubicBezTo>
                  <a:cubicBezTo>
                    <a:pt x="56" y="62"/>
                    <a:pt x="57" y="61"/>
                    <a:pt x="57" y="60"/>
                  </a:cubicBezTo>
                  <a:cubicBezTo>
                    <a:pt x="58" y="58"/>
                    <a:pt x="60" y="55"/>
                    <a:pt x="61" y="53"/>
                  </a:cubicBezTo>
                  <a:cubicBezTo>
                    <a:pt x="61" y="52"/>
                    <a:pt x="62" y="50"/>
                    <a:pt x="60" y="51"/>
                  </a:cubicBezTo>
                  <a:cubicBezTo>
                    <a:pt x="59" y="51"/>
                    <a:pt x="58" y="52"/>
                    <a:pt x="57" y="53"/>
                  </a:cubicBezTo>
                  <a:cubicBezTo>
                    <a:pt x="56" y="54"/>
                    <a:pt x="54" y="55"/>
                    <a:pt x="54" y="57"/>
                  </a:cubicBezTo>
                  <a:cubicBezTo>
                    <a:pt x="53" y="58"/>
                    <a:pt x="52" y="60"/>
                    <a:pt x="51" y="59"/>
                  </a:cubicBezTo>
                  <a:close/>
                  <a:moveTo>
                    <a:pt x="38" y="37"/>
                  </a:moveTo>
                  <a:cubicBezTo>
                    <a:pt x="40" y="36"/>
                    <a:pt x="42" y="35"/>
                    <a:pt x="44" y="33"/>
                  </a:cubicBezTo>
                  <a:cubicBezTo>
                    <a:pt x="45" y="34"/>
                    <a:pt x="46" y="35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4" y="38"/>
                    <a:pt x="43" y="39"/>
                    <a:pt x="42" y="40"/>
                  </a:cubicBezTo>
                  <a:cubicBezTo>
                    <a:pt x="41" y="40"/>
                    <a:pt x="41" y="41"/>
                    <a:pt x="40" y="40"/>
                  </a:cubicBezTo>
                  <a:cubicBezTo>
                    <a:pt x="39" y="40"/>
                    <a:pt x="39" y="39"/>
                    <a:pt x="39" y="39"/>
                  </a:cubicBezTo>
                  <a:cubicBezTo>
                    <a:pt x="39" y="38"/>
                    <a:pt x="38" y="37"/>
                    <a:pt x="38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" name="Freeform 19"/>
            <p:cNvSpPr>
              <a:spLocks noEditPoints="1"/>
            </p:cNvSpPr>
            <p:nvPr userDrawn="1"/>
          </p:nvSpPr>
          <p:spPr bwMode="auto">
            <a:xfrm>
              <a:off x="493713" y="1730375"/>
              <a:ext cx="155575" cy="179388"/>
            </a:xfrm>
            <a:custGeom>
              <a:avLst/>
              <a:gdLst>
                <a:gd name="T0" fmla="*/ 44 w 68"/>
                <a:gd name="T1" fmla="*/ 29 h 79"/>
                <a:gd name="T2" fmla="*/ 48 w 68"/>
                <a:gd name="T3" fmla="*/ 21 h 79"/>
                <a:gd name="T4" fmla="*/ 43 w 68"/>
                <a:gd name="T5" fmla="*/ 12 h 79"/>
                <a:gd name="T6" fmla="*/ 40 w 68"/>
                <a:gd name="T7" fmla="*/ 19 h 79"/>
                <a:gd name="T8" fmla="*/ 38 w 68"/>
                <a:gd name="T9" fmla="*/ 28 h 79"/>
                <a:gd name="T10" fmla="*/ 39 w 68"/>
                <a:gd name="T11" fmla="*/ 31 h 79"/>
                <a:gd name="T12" fmla="*/ 40 w 68"/>
                <a:gd name="T13" fmla="*/ 75 h 79"/>
                <a:gd name="T14" fmla="*/ 50 w 68"/>
                <a:gd name="T15" fmla="*/ 71 h 79"/>
                <a:gd name="T16" fmla="*/ 60 w 68"/>
                <a:gd name="T17" fmla="*/ 65 h 79"/>
                <a:gd name="T18" fmla="*/ 54 w 68"/>
                <a:gd name="T19" fmla="*/ 58 h 79"/>
                <a:gd name="T20" fmla="*/ 42 w 68"/>
                <a:gd name="T21" fmla="*/ 54 h 79"/>
                <a:gd name="T22" fmla="*/ 30 w 68"/>
                <a:gd name="T23" fmla="*/ 56 h 79"/>
                <a:gd name="T24" fmla="*/ 23 w 68"/>
                <a:gd name="T25" fmla="*/ 69 h 79"/>
                <a:gd name="T26" fmla="*/ 7 w 68"/>
                <a:gd name="T27" fmla="*/ 76 h 79"/>
                <a:gd name="T28" fmla="*/ 15 w 68"/>
                <a:gd name="T29" fmla="*/ 71 h 79"/>
                <a:gd name="T30" fmla="*/ 23 w 68"/>
                <a:gd name="T31" fmla="*/ 60 h 79"/>
                <a:gd name="T32" fmla="*/ 28 w 68"/>
                <a:gd name="T33" fmla="*/ 51 h 79"/>
                <a:gd name="T34" fmla="*/ 26 w 68"/>
                <a:gd name="T35" fmla="*/ 44 h 79"/>
                <a:gd name="T36" fmla="*/ 15 w 68"/>
                <a:gd name="T37" fmla="*/ 48 h 79"/>
                <a:gd name="T38" fmla="*/ 5 w 68"/>
                <a:gd name="T39" fmla="*/ 44 h 79"/>
                <a:gd name="T40" fmla="*/ 2 w 68"/>
                <a:gd name="T41" fmla="*/ 37 h 79"/>
                <a:gd name="T42" fmla="*/ 3 w 68"/>
                <a:gd name="T43" fmla="*/ 40 h 79"/>
                <a:gd name="T44" fmla="*/ 11 w 68"/>
                <a:gd name="T45" fmla="*/ 40 h 79"/>
                <a:gd name="T46" fmla="*/ 24 w 68"/>
                <a:gd name="T47" fmla="*/ 36 h 79"/>
                <a:gd name="T48" fmla="*/ 32 w 68"/>
                <a:gd name="T49" fmla="*/ 33 h 79"/>
                <a:gd name="T50" fmla="*/ 37 w 68"/>
                <a:gd name="T51" fmla="*/ 9 h 79"/>
                <a:gd name="T52" fmla="*/ 46 w 68"/>
                <a:gd name="T53" fmla="*/ 9 h 79"/>
                <a:gd name="T54" fmla="*/ 63 w 68"/>
                <a:gd name="T55" fmla="*/ 26 h 79"/>
                <a:gd name="T56" fmla="*/ 58 w 68"/>
                <a:gd name="T57" fmla="*/ 28 h 79"/>
                <a:gd name="T58" fmla="*/ 50 w 68"/>
                <a:gd name="T59" fmla="*/ 34 h 79"/>
                <a:gd name="T60" fmla="*/ 40 w 68"/>
                <a:gd name="T61" fmla="*/ 38 h 79"/>
                <a:gd name="T62" fmla="*/ 34 w 68"/>
                <a:gd name="T63" fmla="*/ 43 h 79"/>
                <a:gd name="T64" fmla="*/ 33 w 68"/>
                <a:gd name="T65" fmla="*/ 50 h 79"/>
                <a:gd name="T66" fmla="*/ 54 w 68"/>
                <a:gd name="T67" fmla="*/ 55 h 79"/>
                <a:gd name="T68" fmla="*/ 66 w 68"/>
                <a:gd name="T69" fmla="*/ 71 h 79"/>
                <a:gd name="T70" fmla="*/ 40 w 68"/>
                <a:gd name="T71" fmla="*/ 7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79">
                  <a:moveTo>
                    <a:pt x="39" y="31"/>
                  </a:moveTo>
                  <a:cubicBezTo>
                    <a:pt x="41" y="30"/>
                    <a:pt x="42" y="30"/>
                    <a:pt x="44" y="29"/>
                  </a:cubicBezTo>
                  <a:cubicBezTo>
                    <a:pt x="47" y="28"/>
                    <a:pt x="49" y="28"/>
                    <a:pt x="52" y="26"/>
                  </a:cubicBezTo>
                  <a:cubicBezTo>
                    <a:pt x="55" y="25"/>
                    <a:pt x="49" y="22"/>
                    <a:pt x="48" y="21"/>
                  </a:cubicBezTo>
                  <a:cubicBezTo>
                    <a:pt x="47" y="19"/>
                    <a:pt x="47" y="18"/>
                    <a:pt x="46" y="16"/>
                  </a:cubicBezTo>
                  <a:cubicBezTo>
                    <a:pt x="46" y="16"/>
                    <a:pt x="44" y="12"/>
                    <a:pt x="43" y="12"/>
                  </a:cubicBezTo>
                  <a:cubicBezTo>
                    <a:pt x="42" y="13"/>
                    <a:pt x="41" y="15"/>
                    <a:pt x="41" y="16"/>
                  </a:cubicBezTo>
                  <a:cubicBezTo>
                    <a:pt x="40" y="16"/>
                    <a:pt x="40" y="19"/>
                    <a:pt x="40" y="19"/>
                  </a:cubicBezTo>
                  <a:cubicBezTo>
                    <a:pt x="40" y="20"/>
                    <a:pt x="39" y="22"/>
                    <a:pt x="39" y="24"/>
                  </a:cubicBezTo>
                  <a:cubicBezTo>
                    <a:pt x="39" y="25"/>
                    <a:pt x="38" y="27"/>
                    <a:pt x="38" y="28"/>
                  </a:cubicBezTo>
                  <a:cubicBezTo>
                    <a:pt x="38" y="29"/>
                    <a:pt x="37" y="31"/>
                    <a:pt x="37" y="31"/>
                  </a:cubicBezTo>
                  <a:cubicBezTo>
                    <a:pt x="38" y="32"/>
                    <a:pt x="38" y="31"/>
                    <a:pt x="39" y="31"/>
                  </a:cubicBezTo>
                  <a:cubicBezTo>
                    <a:pt x="39" y="31"/>
                    <a:pt x="39" y="31"/>
                    <a:pt x="39" y="31"/>
                  </a:cubicBezTo>
                  <a:close/>
                  <a:moveTo>
                    <a:pt x="40" y="75"/>
                  </a:moveTo>
                  <a:cubicBezTo>
                    <a:pt x="40" y="75"/>
                    <a:pt x="40" y="75"/>
                    <a:pt x="40" y="75"/>
                  </a:cubicBezTo>
                  <a:cubicBezTo>
                    <a:pt x="44" y="74"/>
                    <a:pt x="47" y="73"/>
                    <a:pt x="50" y="71"/>
                  </a:cubicBezTo>
                  <a:cubicBezTo>
                    <a:pt x="53" y="70"/>
                    <a:pt x="55" y="69"/>
                    <a:pt x="57" y="68"/>
                  </a:cubicBezTo>
                  <a:cubicBezTo>
                    <a:pt x="58" y="68"/>
                    <a:pt x="59" y="67"/>
                    <a:pt x="60" y="65"/>
                  </a:cubicBezTo>
                  <a:cubicBezTo>
                    <a:pt x="62" y="63"/>
                    <a:pt x="58" y="60"/>
                    <a:pt x="57" y="59"/>
                  </a:cubicBezTo>
                  <a:cubicBezTo>
                    <a:pt x="56" y="59"/>
                    <a:pt x="55" y="58"/>
                    <a:pt x="54" y="58"/>
                  </a:cubicBezTo>
                  <a:cubicBezTo>
                    <a:pt x="51" y="57"/>
                    <a:pt x="49" y="56"/>
                    <a:pt x="46" y="55"/>
                  </a:cubicBezTo>
                  <a:cubicBezTo>
                    <a:pt x="45" y="55"/>
                    <a:pt x="43" y="54"/>
                    <a:pt x="42" y="54"/>
                  </a:cubicBezTo>
                  <a:cubicBezTo>
                    <a:pt x="39" y="53"/>
                    <a:pt x="37" y="53"/>
                    <a:pt x="34" y="53"/>
                  </a:cubicBezTo>
                  <a:cubicBezTo>
                    <a:pt x="32" y="53"/>
                    <a:pt x="31" y="54"/>
                    <a:pt x="30" y="56"/>
                  </a:cubicBezTo>
                  <a:cubicBezTo>
                    <a:pt x="30" y="58"/>
                    <a:pt x="28" y="61"/>
                    <a:pt x="27" y="63"/>
                  </a:cubicBezTo>
                  <a:cubicBezTo>
                    <a:pt x="26" y="65"/>
                    <a:pt x="25" y="67"/>
                    <a:pt x="23" y="69"/>
                  </a:cubicBezTo>
                  <a:cubicBezTo>
                    <a:pt x="21" y="73"/>
                    <a:pt x="18" y="75"/>
                    <a:pt x="14" y="77"/>
                  </a:cubicBezTo>
                  <a:cubicBezTo>
                    <a:pt x="12" y="77"/>
                    <a:pt x="9" y="77"/>
                    <a:pt x="7" y="76"/>
                  </a:cubicBezTo>
                  <a:cubicBezTo>
                    <a:pt x="7" y="77"/>
                    <a:pt x="11" y="74"/>
                    <a:pt x="11" y="74"/>
                  </a:cubicBezTo>
                  <a:cubicBezTo>
                    <a:pt x="12" y="73"/>
                    <a:pt x="14" y="72"/>
                    <a:pt x="15" y="71"/>
                  </a:cubicBezTo>
                  <a:cubicBezTo>
                    <a:pt x="17" y="69"/>
                    <a:pt x="19" y="66"/>
                    <a:pt x="21" y="63"/>
                  </a:cubicBezTo>
                  <a:cubicBezTo>
                    <a:pt x="21" y="62"/>
                    <a:pt x="22" y="61"/>
                    <a:pt x="23" y="60"/>
                  </a:cubicBezTo>
                  <a:cubicBezTo>
                    <a:pt x="23" y="59"/>
                    <a:pt x="27" y="53"/>
                    <a:pt x="25" y="54"/>
                  </a:cubicBezTo>
                  <a:cubicBezTo>
                    <a:pt x="25" y="53"/>
                    <a:pt x="27" y="52"/>
                    <a:pt x="28" y="51"/>
                  </a:cubicBezTo>
                  <a:cubicBezTo>
                    <a:pt x="28" y="50"/>
                    <a:pt x="31" y="44"/>
                    <a:pt x="30" y="43"/>
                  </a:cubicBezTo>
                  <a:cubicBezTo>
                    <a:pt x="29" y="43"/>
                    <a:pt x="27" y="44"/>
                    <a:pt x="26" y="44"/>
                  </a:cubicBezTo>
                  <a:cubicBezTo>
                    <a:pt x="24" y="45"/>
                    <a:pt x="23" y="46"/>
                    <a:pt x="21" y="47"/>
                  </a:cubicBezTo>
                  <a:cubicBezTo>
                    <a:pt x="19" y="48"/>
                    <a:pt x="17" y="48"/>
                    <a:pt x="15" y="48"/>
                  </a:cubicBezTo>
                  <a:cubicBezTo>
                    <a:pt x="14" y="48"/>
                    <a:pt x="13" y="48"/>
                    <a:pt x="12" y="48"/>
                  </a:cubicBezTo>
                  <a:cubicBezTo>
                    <a:pt x="9" y="47"/>
                    <a:pt x="7" y="46"/>
                    <a:pt x="5" y="44"/>
                  </a:cubicBezTo>
                  <a:cubicBezTo>
                    <a:pt x="2" y="43"/>
                    <a:pt x="0" y="40"/>
                    <a:pt x="2" y="37"/>
                  </a:cubicBezTo>
                  <a:cubicBezTo>
                    <a:pt x="2" y="37"/>
                    <a:pt x="2" y="36"/>
                    <a:pt x="2" y="37"/>
                  </a:cubicBezTo>
                  <a:cubicBezTo>
                    <a:pt x="3" y="38"/>
                    <a:pt x="1" y="38"/>
                    <a:pt x="2" y="39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" y="41"/>
                    <a:pt x="5" y="41"/>
                    <a:pt x="6" y="41"/>
                  </a:cubicBezTo>
                  <a:cubicBezTo>
                    <a:pt x="8" y="40"/>
                    <a:pt x="9" y="40"/>
                    <a:pt x="11" y="40"/>
                  </a:cubicBezTo>
                  <a:cubicBezTo>
                    <a:pt x="13" y="39"/>
                    <a:pt x="16" y="38"/>
                    <a:pt x="19" y="38"/>
                  </a:cubicBezTo>
                  <a:cubicBezTo>
                    <a:pt x="21" y="37"/>
                    <a:pt x="22" y="37"/>
                    <a:pt x="24" y="36"/>
                  </a:cubicBezTo>
                  <a:cubicBezTo>
                    <a:pt x="26" y="36"/>
                    <a:pt x="28" y="35"/>
                    <a:pt x="30" y="34"/>
                  </a:cubicBezTo>
                  <a:cubicBezTo>
                    <a:pt x="31" y="34"/>
                    <a:pt x="31" y="34"/>
                    <a:pt x="32" y="33"/>
                  </a:cubicBezTo>
                  <a:cubicBezTo>
                    <a:pt x="33" y="31"/>
                    <a:pt x="34" y="29"/>
                    <a:pt x="33" y="26"/>
                  </a:cubicBezTo>
                  <a:cubicBezTo>
                    <a:pt x="34" y="20"/>
                    <a:pt x="35" y="15"/>
                    <a:pt x="37" y="9"/>
                  </a:cubicBezTo>
                  <a:cubicBezTo>
                    <a:pt x="37" y="8"/>
                    <a:pt x="38" y="7"/>
                    <a:pt x="39" y="5"/>
                  </a:cubicBezTo>
                  <a:cubicBezTo>
                    <a:pt x="42" y="0"/>
                    <a:pt x="45" y="6"/>
                    <a:pt x="46" y="9"/>
                  </a:cubicBezTo>
                  <a:cubicBezTo>
                    <a:pt x="46" y="9"/>
                    <a:pt x="52" y="22"/>
                    <a:pt x="62" y="25"/>
                  </a:cubicBezTo>
                  <a:cubicBezTo>
                    <a:pt x="62" y="25"/>
                    <a:pt x="63" y="26"/>
                    <a:pt x="63" y="26"/>
                  </a:cubicBezTo>
                  <a:cubicBezTo>
                    <a:pt x="63" y="27"/>
                    <a:pt x="61" y="27"/>
                    <a:pt x="61" y="27"/>
                  </a:cubicBezTo>
                  <a:cubicBezTo>
                    <a:pt x="60" y="27"/>
                    <a:pt x="59" y="28"/>
                    <a:pt x="58" y="28"/>
                  </a:cubicBezTo>
                  <a:cubicBezTo>
                    <a:pt x="57" y="29"/>
                    <a:pt x="56" y="30"/>
                    <a:pt x="54" y="31"/>
                  </a:cubicBezTo>
                  <a:cubicBezTo>
                    <a:pt x="53" y="32"/>
                    <a:pt x="51" y="33"/>
                    <a:pt x="50" y="34"/>
                  </a:cubicBezTo>
                  <a:cubicBezTo>
                    <a:pt x="49" y="34"/>
                    <a:pt x="48" y="35"/>
                    <a:pt x="47" y="35"/>
                  </a:cubicBezTo>
                  <a:cubicBezTo>
                    <a:pt x="45" y="37"/>
                    <a:pt x="42" y="37"/>
                    <a:pt x="40" y="38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7" y="40"/>
                    <a:pt x="35" y="40"/>
                    <a:pt x="34" y="43"/>
                  </a:cubicBezTo>
                  <a:cubicBezTo>
                    <a:pt x="34" y="45"/>
                    <a:pt x="34" y="46"/>
                    <a:pt x="33" y="48"/>
                  </a:cubicBezTo>
                  <a:cubicBezTo>
                    <a:pt x="33" y="49"/>
                    <a:pt x="33" y="49"/>
                    <a:pt x="33" y="50"/>
                  </a:cubicBezTo>
                  <a:cubicBezTo>
                    <a:pt x="33" y="53"/>
                    <a:pt x="35" y="52"/>
                    <a:pt x="38" y="52"/>
                  </a:cubicBezTo>
                  <a:cubicBezTo>
                    <a:pt x="43" y="52"/>
                    <a:pt x="49" y="53"/>
                    <a:pt x="54" y="55"/>
                  </a:cubicBezTo>
                  <a:cubicBezTo>
                    <a:pt x="59" y="57"/>
                    <a:pt x="63" y="60"/>
                    <a:pt x="66" y="64"/>
                  </a:cubicBezTo>
                  <a:cubicBezTo>
                    <a:pt x="67" y="66"/>
                    <a:pt x="68" y="69"/>
                    <a:pt x="66" y="71"/>
                  </a:cubicBezTo>
                  <a:cubicBezTo>
                    <a:pt x="66" y="71"/>
                    <a:pt x="59" y="77"/>
                    <a:pt x="35" y="79"/>
                  </a:cubicBezTo>
                  <a:cubicBezTo>
                    <a:pt x="35" y="76"/>
                    <a:pt x="37" y="73"/>
                    <a:pt x="40" y="72"/>
                  </a:cubicBezTo>
                  <a:cubicBezTo>
                    <a:pt x="40" y="73"/>
                    <a:pt x="37" y="76"/>
                    <a:pt x="40" y="7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8" name="Freeform 20"/>
            <p:cNvSpPr>
              <a:spLocks noEditPoints="1"/>
            </p:cNvSpPr>
            <p:nvPr userDrawn="1"/>
          </p:nvSpPr>
          <p:spPr bwMode="auto">
            <a:xfrm>
              <a:off x="493713" y="1554163"/>
              <a:ext cx="155575" cy="122238"/>
            </a:xfrm>
            <a:custGeom>
              <a:avLst/>
              <a:gdLst>
                <a:gd name="T0" fmla="*/ 58 w 68"/>
                <a:gd name="T1" fmla="*/ 12 h 54"/>
                <a:gd name="T2" fmla="*/ 52 w 68"/>
                <a:gd name="T3" fmla="*/ 13 h 54"/>
                <a:gd name="T4" fmla="*/ 40 w 68"/>
                <a:gd name="T5" fmla="*/ 30 h 54"/>
                <a:gd name="T6" fmla="*/ 35 w 68"/>
                <a:gd name="T7" fmla="*/ 37 h 54"/>
                <a:gd name="T8" fmla="*/ 42 w 68"/>
                <a:gd name="T9" fmla="*/ 45 h 54"/>
                <a:gd name="T10" fmla="*/ 63 w 68"/>
                <a:gd name="T11" fmla="*/ 24 h 54"/>
                <a:gd name="T12" fmla="*/ 25 w 68"/>
                <a:gd name="T13" fmla="*/ 54 h 54"/>
                <a:gd name="T14" fmla="*/ 22 w 68"/>
                <a:gd name="T15" fmla="*/ 49 h 54"/>
                <a:gd name="T16" fmla="*/ 40 w 68"/>
                <a:gd name="T17" fmla="*/ 22 h 54"/>
                <a:gd name="T18" fmla="*/ 39 w 68"/>
                <a:gd name="T19" fmla="*/ 17 h 54"/>
                <a:gd name="T20" fmla="*/ 26 w 68"/>
                <a:gd name="T21" fmla="*/ 22 h 54"/>
                <a:gd name="T22" fmla="*/ 13 w 68"/>
                <a:gd name="T23" fmla="*/ 34 h 54"/>
                <a:gd name="T24" fmla="*/ 4 w 68"/>
                <a:gd name="T25" fmla="*/ 42 h 54"/>
                <a:gd name="T26" fmla="*/ 0 w 68"/>
                <a:gd name="T27" fmla="*/ 38 h 54"/>
                <a:gd name="T28" fmla="*/ 3 w 68"/>
                <a:gd name="T29" fmla="*/ 31 h 54"/>
                <a:gd name="T30" fmla="*/ 14 w 68"/>
                <a:gd name="T31" fmla="*/ 8 h 54"/>
                <a:gd name="T32" fmla="*/ 8 w 68"/>
                <a:gd name="T33" fmla="*/ 1 h 54"/>
                <a:gd name="T34" fmla="*/ 20 w 68"/>
                <a:gd name="T35" fmla="*/ 2 h 54"/>
                <a:gd name="T36" fmla="*/ 25 w 68"/>
                <a:gd name="T37" fmla="*/ 2 h 54"/>
                <a:gd name="T38" fmla="*/ 24 w 68"/>
                <a:gd name="T39" fmla="*/ 6 h 54"/>
                <a:gd name="T40" fmla="*/ 18 w 68"/>
                <a:gd name="T41" fmla="*/ 12 h 54"/>
                <a:gd name="T42" fmla="*/ 8 w 68"/>
                <a:gd name="T43" fmla="*/ 27 h 54"/>
                <a:gd name="T44" fmla="*/ 7 w 68"/>
                <a:gd name="T45" fmla="*/ 32 h 54"/>
                <a:gd name="T46" fmla="*/ 30 w 68"/>
                <a:gd name="T47" fmla="*/ 17 h 54"/>
                <a:gd name="T48" fmla="*/ 44 w 68"/>
                <a:gd name="T49" fmla="*/ 11 h 54"/>
                <a:gd name="T50" fmla="*/ 48 w 68"/>
                <a:gd name="T51" fmla="*/ 4 h 54"/>
                <a:gd name="T52" fmla="*/ 51 w 68"/>
                <a:gd name="T53" fmla="*/ 8 h 54"/>
                <a:gd name="T54" fmla="*/ 64 w 68"/>
                <a:gd name="T55" fmla="*/ 12 h 54"/>
                <a:gd name="T56" fmla="*/ 68 w 68"/>
                <a:gd name="T57" fmla="*/ 35 h 54"/>
                <a:gd name="T58" fmla="*/ 48 w 68"/>
                <a:gd name="T59" fmla="*/ 51 h 54"/>
                <a:gd name="T60" fmla="*/ 33 w 68"/>
                <a:gd name="T61" fmla="*/ 43 h 54"/>
                <a:gd name="T62" fmla="*/ 25 w 68"/>
                <a:gd name="T6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" h="54">
                  <a:moveTo>
                    <a:pt x="63" y="21"/>
                  </a:moveTo>
                  <a:cubicBezTo>
                    <a:pt x="64" y="17"/>
                    <a:pt x="62" y="13"/>
                    <a:pt x="58" y="12"/>
                  </a:cubicBezTo>
                  <a:cubicBezTo>
                    <a:pt x="56" y="12"/>
                    <a:pt x="55" y="11"/>
                    <a:pt x="53" y="11"/>
                  </a:cubicBezTo>
                  <a:cubicBezTo>
                    <a:pt x="53" y="12"/>
                    <a:pt x="52" y="12"/>
                    <a:pt x="52" y="13"/>
                  </a:cubicBezTo>
                  <a:cubicBezTo>
                    <a:pt x="49" y="17"/>
                    <a:pt x="45" y="23"/>
                    <a:pt x="42" y="28"/>
                  </a:cubicBezTo>
                  <a:cubicBezTo>
                    <a:pt x="41" y="29"/>
                    <a:pt x="41" y="30"/>
                    <a:pt x="40" y="30"/>
                  </a:cubicBezTo>
                  <a:cubicBezTo>
                    <a:pt x="40" y="31"/>
                    <a:pt x="39" y="32"/>
                    <a:pt x="39" y="32"/>
                  </a:cubicBezTo>
                  <a:cubicBezTo>
                    <a:pt x="37" y="34"/>
                    <a:pt x="36" y="36"/>
                    <a:pt x="35" y="37"/>
                  </a:cubicBezTo>
                  <a:cubicBezTo>
                    <a:pt x="35" y="38"/>
                    <a:pt x="34" y="39"/>
                    <a:pt x="34" y="40"/>
                  </a:cubicBezTo>
                  <a:cubicBezTo>
                    <a:pt x="34" y="43"/>
                    <a:pt x="40" y="45"/>
                    <a:pt x="42" y="45"/>
                  </a:cubicBezTo>
                  <a:cubicBezTo>
                    <a:pt x="47" y="46"/>
                    <a:pt x="52" y="44"/>
                    <a:pt x="57" y="40"/>
                  </a:cubicBezTo>
                  <a:cubicBezTo>
                    <a:pt x="61" y="36"/>
                    <a:pt x="63" y="30"/>
                    <a:pt x="63" y="24"/>
                  </a:cubicBezTo>
                  <a:cubicBezTo>
                    <a:pt x="63" y="23"/>
                    <a:pt x="63" y="22"/>
                    <a:pt x="63" y="21"/>
                  </a:cubicBezTo>
                  <a:close/>
                  <a:moveTo>
                    <a:pt x="25" y="54"/>
                  </a:moveTo>
                  <a:cubicBezTo>
                    <a:pt x="25" y="54"/>
                    <a:pt x="24" y="53"/>
                    <a:pt x="23" y="52"/>
                  </a:cubicBezTo>
                  <a:cubicBezTo>
                    <a:pt x="22" y="51"/>
                    <a:pt x="22" y="50"/>
                    <a:pt x="22" y="49"/>
                  </a:cubicBezTo>
                  <a:cubicBezTo>
                    <a:pt x="22" y="47"/>
                    <a:pt x="24" y="44"/>
                    <a:pt x="25" y="42"/>
                  </a:cubicBezTo>
                  <a:cubicBezTo>
                    <a:pt x="30" y="35"/>
                    <a:pt x="35" y="29"/>
                    <a:pt x="40" y="22"/>
                  </a:cubicBezTo>
                  <a:cubicBezTo>
                    <a:pt x="41" y="21"/>
                    <a:pt x="42" y="20"/>
                    <a:pt x="42" y="19"/>
                  </a:cubicBezTo>
                  <a:cubicBezTo>
                    <a:pt x="42" y="18"/>
                    <a:pt x="39" y="17"/>
                    <a:pt x="39" y="17"/>
                  </a:cubicBezTo>
                  <a:cubicBezTo>
                    <a:pt x="38" y="17"/>
                    <a:pt x="37" y="17"/>
                    <a:pt x="36" y="17"/>
                  </a:cubicBezTo>
                  <a:cubicBezTo>
                    <a:pt x="32" y="18"/>
                    <a:pt x="29" y="20"/>
                    <a:pt x="26" y="22"/>
                  </a:cubicBezTo>
                  <a:cubicBezTo>
                    <a:pt x="22" y="25"/>
                    <a:pt x="19" y="27"/>
                    <a:pt x="16" y="30"/>
                  </a:cubicBezTo>
                  <a:cubicBezTo>
                    <a:pt x="15" y="32"/>
                    <a:pt x="14" y="33"/>
                    <a:pt x="13" y="34"/>
                  </a:cubicBezTo>
                  <a:cubicBezTo>
                    <a:pt x="12" y="36"/>
                    <a:pt x="10" y="38"/>
                    <a:pt x="8" y="40"/>
                  </a:cubicBezTo>
                  <a:cubicBezTo>
                    <a:pt x="7" y="41"/>
                    <a:pt x="6" y="42"/>
                    <a:pt x="4" y="42"/>
                  </a:cubicBezTo>
                  <a:cubicBezTo>
                    <a:pt x="3" y="41"/>
                    <a:pt x="3" y="41"/>
                    <a:pt x="2" y="40"/>
                  </a:cubicBezTo>
                  <a:cubicBezTo>
                    <a:pt x="1" y="40"/>
                    <a:pt x="1" y="39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35"/>
                    <a:pt x="1" y="33"/>
                    <a:pt x="3" y="31"/>
                  </a:cubicBezTo>
                  <a:cubicBezTo>
                    <a:pt x="4" y="27"/>
                    <a:pt x="13" y="12"/>
                    <a:pt x="13" y="12"/>
                  </a:cubicBezTo>
                  <a:cubicBezTo>
                    <a:pt x="14" y="11"/>
                    <a:pt x="14" y="9"/>
                    <a:pt x="14" y="8"/>
                  </a:cubicBezTo>
                  <a:cubicBezTo>
                    <a:pt x="13" y="6"/>
                    <a:pt x="11" y="5"/>
                    <a:pt x="11" y="5"/>
                  </a:cubicBezTo>
                  <a:cubicBezTo>
                    <a:pt x="9" y="4"/>
                    <a:pt x="5" y="3"/>
                    <a:pt x="8" y="1"/>
                  </a:cubicBezTo>
                  <a:cubicBezTo>
                    <a:pt x="9" y="0"/>
                    <a:pt x="10" y="0"/>
                    <a:pt x="12" y="1"/>
                  </a:cubicBezTo>
                  <a:cubicBezTo>
                    <a:pt x="14" y="1"/>
                    <a:pt x="17" y="2"/>
                    <a:pt x="20" y="2"/>
                  </a:cubicBezTo>
                  <a:cubicBezTo>
                    <a:pt x="21" y="2"/>
                    <a:pt x="23" y="1"/>
                    <a:pt x="24" y="1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3"/>
                    <a:pt x="25" y="3"/>
                    <a:pt x="25" y="4"/>
                  </a:cubicBezTo>
                  <a:cubicBezTo>
                    <a:pt x="25" y="5"/>
                    <a:pt x="25" y="5"/>
                    <a:pt x="24" y="6"/>
                  </a:cubicBezTo>
                  <a:cubicBezTo>
                    <a:pt x="23" y="7"/>
                    <a:pt x="22" y="8"/>
                    <a:pt x="21" y="9"/>
                  </a:cubicBezTo>
                  <a:cubicBezTo>
                    <a:pt x="20" y="10"/>
                    <a:pt x="19" y="11"/>
                    <a:pt x="18" y="12"/>
                  </a:cubicBezTo>
                  <a:cubicBezTo>
                    <a:pt x="16" y="15"/>
                    <a:pt x="13" y="19"/>
                    <a:pt x="11" y="22"/>
                  </a:cubicBezTo>
                  <a:cubicBezTo>
                    <a:pt x="10" y="24"/>
                    <a:pt x="9" y="25"/>
                    <a:pt x="8" y="27"/>
                  </a:cubicBezTo>
                  <a:cubicBezTo>
                    <a:pt x="8" y="27"/>
                    <a:pt x="5" y="32"/>
                    <a:pt x="6" y="33"/>
                  </a:cubicBezTo>
                  <a:cubicBezTo>
                    <a:pt x="6" y="33"/>
                    <a:pt x="7" y="32"/>
                    <a:pt x="7" y="32"/>
                  </a:cubicBezTo>
                  <a:cubicBezTo>
                    <a:pt x="13" y="26"/>
                    <a:pt x="19" y="21"/>
                    <a:pt x="27" y="18"/>
                  </a:cubicBezTo>
                  <a:cubicBezTo>
                    <a:pt x="28" y="18"/>
                    <a:pt x="29" y="17"/>
                    <a:pt x="30" y="17"/>
                  </a:cubicBezTo>
                  <a:cubicBezTo>
                    <a:pt x="34" y="15"/>
                    <a:pt x="37" y="14"/>
                    <a:pt x="41" y="12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5" y="10"/>
                    <a:pt x="45" y="10"/>
                    <a:pt x="46" y="9"/>
                  </a:cubicBezTo>
                  <a:cubicBezTo>
                    <a:pt x="46" y="9"/>
                    <a:pt x="48" y="4"/>
                    <a:pt x="48" y="4"/>
                  </a:cubicBezTo>
                  <a:cubicBezTo>
                    <a:pt x="48" y="4"/>
                    <a:pt x="49" y="2"/>
                    <a:pt x="50" y="4"/>
                  </a:cubicBezTo>
                  <a:cubicBezTo>
                    <a:pt x="51" y="6"/>
                    <a:pt x="51" y="7"/>
                    <a:pt x="51" y="8"/>
                  </a:cubicBezTo>
                  <a:cubicBezTo>
                    <a:pt x="55" y="8"/>
                    <a:pt x="58" y="8"/>
                    <a:pt x="61" y="9"/>
                  </a:cubicBezTo>
                  <a:cubicBezTo>
                    <a:pt x="62" y="10"/>
                    <a:pt x="63" y="11"/>
                    <a:pt x="64" y="12"/>
                  </a:cubicBezTo>
                  <a:cubicBezTo>
                    <a:pt x="67" y="16"/>
                    <a:pt x="68" y="20"/>
                    <a:pt x="68" y="25"/>
                  </a:cubicBezTo>
                  <a:cubicBezTo>
                    <a:pt x="68" y="28"/>
                    <a:pt x="68" y="32"/>
                    <a:pt x="68" y="35"/>
                  </a:cubicBezTo>
                  <a:cubicBezTo>
                    <a:pt x="66" y="41"/>
                    <a:pt x="61" y="46"/>
                    <a:pt x="56" y="49"/>
                  </a:cubicBezTo>
                  <a:cubicBezTo>
                    <a:pt x="53" y="50"/>
                    <a:pt x="51" y="51"/>
                    <a:pt x="48" y="51"/>
                  </a:cubicBezTo>
                  <a:cubicBezTo>
                    <a:pt x="48" y="51"/>
                    <a:pt x="37" y="53"/>
                    <a:pt x="34" y="48"/>
                  </a:cubicBezTo>
                  <a:cubicBezTo>
                    <a:pt x="33" y="46"/>
                    <a:pt x="33" y="45"/>
                    <a:pt x="33" y="43"/>
                  </a:cubicBezTo>
                  <a:cubicBezTo>
                    <a:pt x="31" y="46"/>
                    <a:pt x="29" y="49"/>
                    <a:pt x="27" y="53"/>
                  </a:cubicBezTo>
                  <a:cubicBezTo>
                    <a:pt x="27" y="53"/>
                    <a:pt x="26" y="54"/>
                    <a:pt x="25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9" name="Freeform 21"/>
            <p:cNvSpPr>
              <a:spLocks/>
            </p:cNvSpPr>
            <p:nvPr userDrawn="1"/>
          </p:nvSpPr>
          <p:spPr bwMode="auto">
            <a:xfrm>
              <a:off x="458788" y="727075"/>
              <a:ext cx="14288" cy="38100"/>
            </a:xfrm>
            <a:custGeom>
              <a:avLst/>
              <a:gdLst>
                <a:gd name="T0" fmla="*/ 6 w 6"/>
                <a:gd name="T1" fmla="*/ 17 h 17"/>
                <a:gd name="T2" fmla="*/ 3 w 6"/>
                <a:gd name="T3" fmla="*/ 17 h 17"/>
                <a:gd name="T4" fmla="*/ 3 w 6"/>
                <a:gd name="T5" fmla="*/ 4 h 17"/>
                <a:gd name="T6" fmla="*/ 0 w 6"/>
                <a:gd name="T7" fmla="*/ 4 h 17"/>
                <a:gd name="T8" fmla="*/ 0 w 6"/>
                <a:gd name="T9" fmla="*/ 2 h 17"/>
                <a:gd name="T10" fmla="*/ 4 w 6"/>
                <a:gd name="T11" fmla="*/ 0 h 17"/>
                <a:gd name="T12" fmla="*/ 6 w 6"/>
                <a:gd name="T13" fmla="*/ 0 h 17"/>
                <a:gd name="T14" fmla="*/ 6 w 6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7">
                  <a:moveTo>
                    <a:pt x="6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6" y="17"/>
                  </a:lnTo>
                  <a:close/>
                </a:path>
              </a:pathLst>
            </a:custGeom>
            <a:solidFill>
              <a:srgbClr val="B81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0" name="Freeform 22"/>
            <p:cNvSpPr>
              <a:spLocks noEditPoints="1"/>
            </p:cNvSpPr>
            <p:nvPr userDrawn="1"/>
          </p:nvSpPr>
          <p:spPr bwMode="auto">
            <a:xfrm>
              <a:off x="485775" y="725488"/>
              <a:ext cx="30163" cy="42863"/>
            </a:xfrm>
            <a:custGeom>
              <a:avLst/>
              <a:gdLst>
                <a:gd name="T0" fmla="*/ 13 w 13"/>
                <a:gd name="T1" fmla="*/ 9 h 19"/>
                <a:gd name="T2" fmla="*/ 11 w 13"/>
                <a:gd name="T3" fmla="*/ 16 h 19"/>
                <a:gd name="T4" fmla="*/ 5 w 13"/>
                <a:gd name="T5" fmla="*/ 18 h 19"/>
                <a:gd name="T6" fmla="*/ 2 w 13"/>
                <a:gd name="T7" fmla="*/ 18 h 19"/>
                <a:gd name="T8" fmla="*/ 2 w 13"/>
                <a:gd name="T9" fmla="*/ 15 h 19"/>
                <a:gd name="T10" fmla="*/ 5 w 13"/>
                <a:gd name="T11" fmla="*/ 16 h 19"/>
                <a:gd name="T12" fmla="*/ 8 w 13"/>
                <a:gd name="T13" fmla="*/ 14 h 19"/>
                <a:gd name="T14" fmla="*/ 9 w 13"/>
                <a:gd name="T15" fmla="*/ 12 h 19"/>
                <a:gd name="T16" fmla="*/ 7 w 13"/>
                <a:gd name="T17" fmla="*/ 13 h 19"/>
                <a:gd name="T18" fmla="*/ 6 w 13"/>
                <a:gd name="T19" fmla="*/ 13 h 19"/>
                <a:gd name="T20" fmla="*/ 1 w 13"/>
                <a:gd name="T21" fmla="*/ 11 h 19"/>
                <a:gd name="T22" fmla="*/ 0 w 13"/>
                <a:gd name="T23" fmla="*/ 7 h 19"/>
                <a:gd name="T24" fmla="*/ 2 w 13"/>
                <a:gd name="T25" fmla="*/ 2 h 19"/>
                <a:gd name="T26" fmla="*/ 11 w 13"/>
                <a:gd name="T27" fmla="*/ 2 h 19"/>
                <a:gd name="T28" fmla="*/ 13 w 13"/>
                <a:gd name="T29" fmla="*/ 7 h 19"/>
                <a:gd name="T30" fmla="*/ 13 w 13"/>
                <a:gd name="T31" fmla="*/ 8 h 19"/>
                <a:gd name="T32" fmla="*/ 13 w 13"/>
                <a:gd name="T33" fmla="*/ 9 h 19"/>
                <a:gd name="T34" fmla="*/ 9 w 13"/>
                <a:gd name="T35" fmla="*/ 7 h 19"/>
                <a:gd name="T36" fmla="*/ 6 w 13"/>
                <a:gd name="T37" fmla="*/ 3 h 19"/>
                <a:gd name="T38" fmla="*/ 4 w 13"/>
                <a:gd name="T39" fmla="*/ 7 h 19"/>
                <a:gd name="T40" fmla="*/ 6 w 13"/>
                <a:gd name="T41" fmla="*/ 10 h 19"/>
                <a:gd name="T42" fmla="*/ 8 w 13"/>
                <a:gd name="T43" fmla="*/ 9 h 19"/>
                <a:gd name="T44" fmla="*/ 9 w 13"/>
                <a:gd name="T45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" h="19">
                  <a:moveTo>
                    <a:pt x="13" y="9"/>
                  </a:moveTo>
                  <a:cubicBezTo>
                    <a:pt x="13" y="11"/>
                    <a:pt x="12" y="14"/>
                    <a:pt x="11" y="16"/>
                  </a:cubicBezTo>
                  <a:cubicBezTo>
                    <a:pt x="10" y="17"/>
                    <a:pt x="8" y="19"/>
                    <a:pt x="5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4" y="16"/>
                    <a:pt x="5" y="16"/>
                  </a:cubicBezTo>
                  <a:cubicBezTo>
                    <a:pt x="6" y="16"/>
                    <a:pt x="7" y="15"/>
                    <a:pt x="8" y="14"/>
                  </a:cubicBezTo>
                  <a:cubicBezTo>
                    <a:pt x="9" y="14"/>
                    <a:pt x="9" y="13"/>
                    <a:pt x="9" y="12"/>
                  </a:cubicBezTo>
                  <a:cubicBezTo>
                    <a:pt x="8" y="12"/>
                    <a:pt x="8" y="12"/>
                    <a:pt x="7" y="13"/>
                  </a:cubicBezTo>
                  <a:cubicBezTo>
                    <a:pt x="7" y="13"/>
                    <a:pt x="6" y="13"/>
                    <a:pt x="6" y="13"/>
                  </a:cubicBezTo>
                  <a:cubicBezTo>
                    <a:pt x="4" y="13"/>
                    <a:pt x="2" y="13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4" y="0"/>
                    <a:pt x="8" y="0"/>
                    <a:pt x="11" y="2"/>
                  </a:cubicBezTo>
                  <a:cubicBezTo>
                    <a:pt x="12" y="4"/>
                    <a:pt x="13" y="6"/>
                    <a:pt x="13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9"/>
                    <a:pt x="13" y="9"/>
                    <a:pt x="13" y="9"/>
                  </a:cubicBezTo>
                  <a:close/>
                  <a:moveTo>
                    <a:pt x="9" y="7"/>
                  </a:moveTo>
                  <a:cubicBezTo>
                    <a:pt x="9" y="4"/>
                    <a:pt x="8" y="3"/>
                    <a:pt x="6" y="3"/>
                  </a:cubicBezTo>
                  <a:cubicBezTo>
                    <a:pt x="5" y="3"/>
                    <a:pt x="4" y="4"/>
                    <a:pt x="4" y="7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B81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" name="Freeform 23"/>
            <p:cNvSpPr>
              <a:spLocks/>
            </p:cNvSpPr>
            <p:nvPr userDrawn="1"/>
          </p:nvSpPr>
          <p:spPr bwMode="auto">
            <a:xfrm>
              <a:off x="520700" y="727075"/>
              <a:ext cx="26988" cy="41275"/>
            </a:xfrm>
            <a:custGeom>
              <a:avLst/>
              <a:gdLst>
                <a:gd name="T0" fmla="*/ 12 w 12"/>
                <a:gd name="T1" fmla="*/ 12 h 18"/>
                <a:gd name="T2" fmla="*/ 10 w 12"/>
                <a:gd name="T3" fmla="*/ 16 h 18"/>
                <a:gd name="T4" fmla="*/ 6 w 12"/>
                <a:gd name="T5" fmla="*/ 18 h 18"/>
                <a:gd name="T6" fmla="*/ 0 w 12"/>
                <a:gd name="T7" fmla="*/ 14 h 18"/>
                <a:gd name="T8" fmla="*/ 2 w 12"/>
                <a:gd name="T9" fmla="*/ 13 h 18"/>
                <a:gd name="T10" fmla="*/ 4 w 12"/>
                <a:gd name="T11" fmla="*/ 14 h 18"/>
                <a:gd name="T12" fmla="*/ 6 w 12"/>
                <a:gd name="T13" fmla="*/ 15 h 18"/>
                <a:gd name="T14" fmla="*/ 8 w 12"/>
                <a:gd name="T15" fmla="*/ 14 h 18"/>
                <a:gd name="T16" fmla="*/ 8 w 12"/>
                <a:gd name="T17" fmla="*/ 12 h 18"/>
                <a:gd name="T18" fmla="*/ 8 w 12"/>
                <a:gd name="T19" fmla="*/ 10 h 18"/>
                <a:gd name="T20" fmla="*/ 6 w 12"/>
                <a:gd name="T21" fmla="*/ 9 h 18"/>
                <a:gd name="T22" fmla="*/ 4 w 12"/>
                <a:gd name="T23" fmla="*/ 9 h 18"/>
                <a:gd name="T24" fmla="*/ 4 w 12"/>
                <a:gd name="T25" fmla="*/ 7 h 18"/>
                <a:gd name="T26" fmla="*/ 6 w 12"/>
                <a:gd name="T27" fmla="*/ 7 h 18"/>
                <a:gd name="T28" fmla="*/ 8 w 12"/>
                <a:gd name="T29" fmla="*/ 5 h 18"/>
                <a:gd name="T30" fmla="*/ 6 w 12"/>
                <a:gd name="T31" fmla="*/ 2 h 18"/>
                <a:gd name="T32" fmla="*/ 4 w 12"/>
                <a:gd name="T33" fmla="*/ 4 h 18"/>
                <a:gd name="T34" fmla="*/ 1 w 12"/>
                <a:gd name="T35" fmla="*/ 4 h 18"/>
                <a:gd name="T36" fmla="*/ 3 w 12"/>
                <a:gd name="T37" fmla="*/ 1 h 18"/>
                <a:gd name="T38" fmla="*/ 6 w 12"/>
                <a:gd name="T39" fmla="*/ 0 h 18"/>
                <a:gd name="T40" fmla="*/ 10 w 12"/>
                <a:gd name="T41" fmla="*/ 1 h 18"/>
                <a:gd name="T42" fmla="*/ 12 w 12"/>
                <a:gd name="T43" fmla="*/ 4 h 18"/>
                <a:gd name="T44" fmla="*/ 11 w 12"/>
                <a:gd name="T45" fmla="*/ 7 h 18"/>
                <a:gd name="T46" fmla="*/ 9 w 12"/>
                <a:gd name="T47" fmla="*/ 8 h 18"/>
                <a:gd name="T48" fmla="*/ 12 w 12"/>
                <a:gd name="T49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" h="18">
                  <a:moveTo>
                    <a:pt x="12" y="12"/>
                  </a:moveTo>
                  <a:cubicBezTo>
                    <a:pt x="12" y="14"/>
                    <a:pt x="12" y="15"/>
                    <a:pt x="10" y="16"/>
                  </a:cubicBezTo>
                  <a:cubicBezTo>
                    <a:pt x="9" y="17"/>
                    <a:pt x="8" y="18"/>
                    <a:pt x="6" y="18"/>
                  </a:cubicBezTo>
                  <a:cubicBezTo>
                    <a:pt x="4" y="18"/>
                    <a:pt x="1" y="17"/>
                    <a:pt x="0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7" y="15"/>
                    <a:pt x="7" y="15"/>
                    <a:pt x="8" y="14"/>
                  </a:cubicBezTo>
                  <a:cubicBezTo>
                    <a:pt x="8" y="13"/>
                    <a:pt x="9" y="13"/>
                    <a:pt x="8" y="12"/>
                  </a:cubicBezTo>
                  <a:cubicBezTo>
                    <a:pt x="8" y="11"/>
                    <a:pt x="8" y="10"/>
                    <a:pt x="8" y="10"/>
                  </a:cubicBezTo>
                  <a:cubicBezTo>
                    <a:pt x="7" y="10"/>
                    <a:pt x="6" y="9"/>
                    <a:pt x="6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6"/>
                    <a:pt x="8" y="5"/>
                  </a:cubicBezTo>
                  <a:cubicBezTo>
                    <a:pt x="8" y="3"/>
                    <a:pt x="8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5"/>
                    <a:pt x="12" y="6"/>
                    <a:pt x="11" y="7"/>
                  </a:cubicBezTo>
                  <a:cubicBezTo>
                    <a:pt x="11" y="7"/>
                    <a:pt x="10" y="8"/>
                    <a:pt x="9" y="8"/>
                  </a:cubicBezTo>
                  <a:cubicBezTo>
                    <a:pt x="11" y="9"/>
                    <a:pt x="12" y="10"/>
                    <a:pt x="12" y="12"/>
                  </a:cubicBezTo>
                  <a:close/>
                </a:path>
              </a:pathLst>
            </a:custGeom>
            <a:solidFill>
              <a:srgbClr val="B81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2" name="Freeform 24"/>
            <p:cNvSpPr>
              <a:spLocks/>
            </p:cNvSpPr>
            <p:nvPr userDrawn="1"/>
          </p:nvSpPr>
          <p:spPr bwMode="auto">
            <a:xfrm>
              <a:off x="561975" y="727075"/>
              <a:ext cx="14288" cy="38100"/>
            </a:xfrm>
            <a:custGeom>
              <a:avLst/>
              <a:gdLst>
                <a:gd name="T0" fmla="*/ 6 w 6"/>
                <a:gd name="T1" fmla="*/ 17 h 17"/>
                <a:gd name="T2" fmla="*/ 2 w 6"/>
                <a:gd name="T3" fmla="*/ 17 h 17"/>
                <a:gd name="T4" fmla="*/ 2 w 6"/>
                <a:gd name="T5" fmla="*/ 4 h 17"/>
                <a:gd name="T6" fmla="*/ 0 w 6"/>
                <a:gd name="T7" fmla="*/ 4 h 17"/>
                <a:gd name="T8" fmla="*/ 0 w 6"/>
                <a:gd name="T9" fmla="*/ 2 h 17"/>
                <a:gd name="T10" fmla="*/ 4 w 6"/>
                <a:gd name="T11" fmla="*/ 0 h 17"/>
                <a:gd name="T12" fmla="*/ 6 w 6"/>
                <a:gd name="T13" fmla="*/ 0 h 17"/>
                <a:gd name="T14" fmla="*/ 6 w 6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7">
                  <a:moveTo>
                    <a:pt x="6" y="17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7"/>
                    <a:pt x="6" y="17"/>
                    <a:pt x="6" y="17"/>
                  </a:cubicBezTo>
                  <a:close/>
                </a:path>
              </a:pathLst>
            </a:custGeom>
            <a:solidFill>
              <a:srgbClr val="B81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3" name="Freeform 25"/>
            <p:cNvSpPr>
              <a:spLocks/>
            </p:cNvSpPr>
            <p:nvPr userDrawn="1"/>
          </p:nvSpPr>
          <p:spPr bwMode="auto">
            <a:xfrm>
              <a:off x="447675" y="476250"/>
              <a:ext cx="152400" cy="122238"/>
            </a:xfrm>
            <a:custGeom>
              <a:avLst/>
              <a:gdLst>
                <a:gd name="T0" fmla="*/ 16 w 67"/>
                <a:gd name="T1" fmla="*/ 41 h 54"/>
                <a:gd name="T2" fmla="*/ 6 w 67"/>
                <a:gd name="T3" fmla="*/ 49 h 54"/>
                <a:gd name="T4" fmla="*/ 27 w 67"/>
                <a:gd name="T5" fmla="*/ 34 h 54"/>
                <a:gd name="T6" fmla="*/ 30 w 67"/>
                <a:gd name="T7" fmla="*/ 31 h 54"/>
                <a:gd name="T8" fmla="*/ 26 w 67"/>
                <a:gd name="T9" fmla="*/ 44 h 54"/>
                <a:gd name="T10" fmla="*/ 26 w 67"/>
                <a:gd name="T11" fmla="*/ 48 h 54"/>
                <a:gd name="T12" fmla="*/ 30 w 67"/>
                <a:gd name="T13" fmla="*/ 46 h 54"/>
                <a:gd name="T14" fmla="*/ 38 w 67"/>
                <a:gd name="T15" fmla="*/ 32 h 54"/>
                <a:gd name="T16" fmla="*/ 37 w 67"/>
                <a:gd name="T17" fmla="*/ 48 h 54"/>
                <a:gd name="T18" fmla="*/ 43 w 67"/>
                <a:gd name="T19" fmla="*/ 40 h 54"/>
                <a:gd name="T20" fmla="*/ 45 w 67"/>
                <a:gd name="T21" fmla="*/ 32 h 54"/>
                <a:gd name="T22" fmla="*/ 52 w 67"/>
                <a:gd name="T23" fmla="*/ 48 h 54"/>
                <a:gd name="T24" fmla="*/ 54 w 67"/>
                <a:gd name="T25" fmla="*/ 31 h 54"/>
                <a:gd name="T26" fmla="*/ 56 w 67"/>
                <a:gd name="T27" fmla="*/ 35 h 54"/>
                <a:gd name="T28" fmla="*/ 57 w 67"/>
                <a:gd name="T29" fmla="*/ 43 h 54"/>
                <a:gd name="T30" fmla="*/ 64 w 67"/>
                <a:gd name="T31" fmla="*/ 49 h 54"/>
                <a:gd name="T32" fmla="*/ 61 w 67"/>
                <a:gd name="T33" fmla="*/ 30 h 54"/>
                <a:gd name="T34" fmla="*/ 56 w 67"/>
                <a:gd name="T35" fmla="*/ 24 h 54"/>
                <a:gd name="T36" fmla="*/ 50 w 67"/>
                <a:gd name="T37" fmla="*/ 23 h 54"/>
                <a:gd name="T38" fmla="*/ 58 w 67"/>
                <a:gd name="T39" fmla="*/ 16 h 54"/>
                <a:gd name="T40" fmla="*/ 53 w 67"/>
                <a:gd name="T41" fmla="*/ 17 h 54"/>
                <a:gd name="T42" fmla="*/ 47 w 67"/>
                <a:gd name="T43" fmla="*/ 16 h 54"/>
                <a:gd name="T44" fmla="*/ 51 w 67"/>
                <a:gd name="T45" fmla="*/ 14 h 54"/>
                <a:gd name="T46" fmla="*/ 55 w 67"/>
                <a:gd name="T47" fmla="*/ 10 h 54"/>
                <a:gd name="T48" fmla="*/ 45 w 67"/>
                <a:gd name="T49" fmla="*/ 8 h 54"/>
                <a:gd name="T50" fmla="*/ 51 w 67"/>
                <a:gd name="T51" fmla="*/ 3 h 54"/>
                <a:gd name="T52" fmla="*/ 34 w 67"/>
                <a:gd name="T53" fmla="*/ 2 h 54"/>
                <a:gd name="T54" fmla="*/ 30 w 67"/>
                <a:gd name="T55" fmla="*/ 5 h 54"/>
                <a:gd name="T56" fmla="*/ 39 w 67"/>
                <a:gd name="T57" fmla="*/ 9 h 54"/>
                <a:gd name="T58" fmla="*/ 30 w 67"/>
                <a:gd name="T59" fmla="*/ 13 h 54"/>
                <a:gd name="T60" fmla="*/ 41 w 67"/>
                <a:gd name="T61" fmla="*/ 18 h 54"/>
                <a:gd name="T62" fmla="*/ 39 w 67"/>
                <a:gd name="T63" fmla="*/ 25 h 54"/>
                <a:gd name="T64" fmla="*/ 35 w 67"/>
                <a:gd name="T65" fmla="*/ 19 h 54"/>
                <a:gd name="T66" fmla="*/ 30 w 67"/>
                <a:gd name="T67" fmla="*/ 25 h 54"/>
                <a:gd name="T68" fmla="*/ 27 w 67"/>
                <a:gd name="T69" fmla="*/ 19 h 54"/>
                <a:gd name="T70" fmla="*/ 21 w 67"/>
                <a:gd name="T71" fmla="*/ 16 h 54"/>
                <a:gd name="T72" fmla="*/ 25 w 67"/>
                <a:gd name="T73" fmla="*/ 9 h 54"/>
                <a:gd name="T74" fmla="*/ 7 w 67"/>
                <a:gd name="T75" fmla="*/ 4 h 54"/>
                <a:gd name="T76" fmla="*/ 10 w 67"/>
                <a:gd name="T77" fmla="*/ 8 h 54"/>
                <a:gd name="T78" fmla="*/ 15 w 67"/>
                <a:gd name="T79" fmla="*/ 13 h 54"/>
                <a:gd name="T80" fmla="*/ 22 w 67"/>
                <a:gd name="T81" fmla="*/ 23 h 54"/>
                <a:gd name="T82" fmla="*/ 19 w 67"/>
                <a:gd name="T83" fmla="*/ 24 h 54"/>
                <a:gd name="T84" fmla="*/ 14 w 67"/>
                <a:gd name="T85" fmla="*/ 25 h 54"/>
                <a:gd name="T86" fmla="*/ 11 w 67"/>
                <a:gd name="T87" fmla="*/ 27 h 54"/>
                <a:gd name="T88" fmla="*/ 10 w 67"/>
                <a:gd name="T89" fmla="*/ 24 h 54"/>
                <a:gd name="T90" fmla="*/ 12 w 67"/>
                <a:gd name="T91" fmla="*/ 21 h 54"/>
                <a:gd name="T92" fmla="*/ 4 w 67"/>
                <a:gd name="T93" fmla="*/ 19 h 54"/>
                <a:gd name="T94" fmla="*/ 0 w 67"/>
                <a:gd name="T95" fmla="*/ 21 h 54"/>
                <a:gd name="T96" fmla="*/ 2 w 67"/>
                <a:gd name="T97" fmla="*/ 23 h 54"/>
                <a:gd name="T98" fmla="*/ 2 w 67"/>
                <a:gd name="T99" fmla="*/ 27 h 54"/>
                <a:gd name="T100" fmla="*/ 0 w 67"/>
                <a:gd name="T101" fmla="*/ 29 h 54"/>
                <a:gd name="T102" fmla="*/ 3 w 67"/>
                <a:gd name="T103" fmla="*/ 31 h 54"/>
                <a:gd name="T104" fmla="*/ 9 w 67"/>
                <a:gd name="T105" fmla="*/ 32 h 54"/>
                <a:gd name="T106" fmla="*/ 10 w 67"/>
                <a:gd name="T107" fmla="*/ 34 h 54"/>
                <a:gd name="T108" fmla="*/ 4 w 67"/>
                <a:gd name="T109" fmla="*/ 41 h 54"/>
                <a:gd name="T110" fmla="*/ 6 w 67"/>
                <a:gd name="T111" fmla="*/ 44 h 54"/>
                <a:gd name="T112" fmla="*/ 17 w 67"/>
                <a:gd name="T113" fmla="*/ 33 h 54"/>
                <a:gd name="T114" fmla="*/ 20 w 67"/>
                <a:gd name="T115" fmla="*/ 31 h 54"/>
                <a:gd name="T116" fmla="*/ 16 w 67"/>
                <a:gd name="T117" fmla="*/ 4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7" h="54">
                  <a:moveTo>
                    <a:pt x="16" y="41"/>
                  </a:moveTo>
                  <a:cubicBezTo>
                    <a:pt x="12" y="46"/>
                    <a:pt x="5" y="47"/>
                    <a:pt x="6" y="49"/>
                  </a:cubicBezTo>
                  <a:cubicBezTo>
                    <a:pt x="7" y="54"/>
                    <a:pt x="22" y="47"/>
                    <a:pt x="27" y="34"/>
                  </a:cubicBezTo>
                  <a:cubicBezTo>
                    <a:pt x="29" y="30"/>
                    <a:pt x="30" y="31"/>
                    <a:pt x="30" y="31"/>
                  </a:cubicBezTo>
                  <a:cubicBezTo>
                    <a:pt x="30" y="31"/>
                    <a:pt x="35" y="31"/>
                    <a:pt x="26" y="44"/>
                  </a:cubicBezTo>
                  <a:cubicBezTo>
                    <a:pt x="24" y="47"/>
                    <a:pt x="26" y="48"/>
                    <a:pt x="26" y="48"/>
                  </a:cubicBezTo>
                  <a:cubicBezTo>
                    <a:pt x="26" y="48"/>
                    <a:pt x="28" y="49"/>
                    <a:pt x="30" y="46"/>
                  </a:cubicBezTo>
                  <a:cubicBezTo>
                    <a:pt x="37" y="37"/>
                    <a:pt x="35" y="31"/>
                    <a:pt x="38" y="32"/>
                  </a:cubicBezTo>
                  <a:cubicBezTo>
                    <a:pt x="42" y="34"/>
                    <a:pt x="34" y="47"/>
                    <a:pt x="37" y="48"/>
                  </a:cubicBezTo>
                  <a:cubicBezTo>
                    <a:pt x="39" y="49"/>
                    <a:pt x="41" y="47"/>
                    <a:pt x="43" y="40"/>
                  </a:cubicBezTo>
                  <a:cubicBezTo>
                    <a:pt x="44" y="35"/>
                    <a:pt x="43" y="32"/>
                    <a:pt x="45" y="32"/>
                  </a:cubicBezTo>
                  <a:cubicBezTo>
                    <a:pt x="49" y="32"/>
                    <a:pt x="45" y="48"/>
                    <a:pt x="52" y="48"/>
                  </a:cubicBezTo>
                  <a:cubicBezTo>
                    <a:pt x="55" y="48"/>
                    <a:pt x="49" y="32"/>
                    <a:pt x="54" y="31"/>
                  </a:cubicBezTo>
                  <a:cubicBezTo>
                    <a:pt x="54" y="31"/>
                    <a:pt x="55" y="31"/>
                    <a:pt x="56" y="35"/>
                  </a:cubicBezTo>
                  <a:cubicBezTo>
                    <a:pt x="56" y="38"/>
                    <a:pt x="56" y="40"/>
                    <a:pt x="57" y="43"/>
                  </a:cubicBezTo>
                  <a:cubicBezTo>
                    <a:pt x="58" y="45"/>
                    <a:pt x="61" y="51"/>
                    <a:pt x="64" y="49"/>
                  </a:cubicBezTo>
                  <a:cubicBezTo>
                    <a:pt x="67" y="48"/>
                    <a:pt x="60" y="41"/>
                    <a:pt x="61" y="30"/>
                  </a:cubicBezTo>
                  <a:cubicBezTo>
                    <a:pt x="61" y="30"/>
                    <a:pt x="61" y="24"/>
                    <a:pt x="56" y="24"/>
                  </a:cubicBezTo>
                  <a:cubicBezTo>
                    <a:pt x="54" y="24"/>
                    <a:pt x="49" y="25"/>
                    <a:pt x="50" y="23"/>
                  </a:cubicBezTo>
                  <a:cubicBezTo>
                    <a:pt x="50" y="21"/>
                    <a:pt x="59" y="21"/>
                    <a:pt x="58" y="16"/>
                  </a:cubicBezTo>
                  <a:cubicBezTo>
                    <a:pt x="58" y="14"/>
                    <a:pt x="55" y="16"/>
                    <a:pt x="53" y="17"/>
                  </a:cubicBezTo>
                  <a:cubicBezTo>
                    <a:pt x="50" y="18"/>
                    <a:pt x="48" y="18"/>
                    <a:pt x="47" y="16"/>
                  </a:cubicBezTo>
                  <a:cubicBezTo>
                    <a:pt x="47" y="15"/>
                    <a:pt x="49" y="15"/>
                    <a:pt x="51" y="14"/>
                  </a:cubicBezTo>
                  <a:cubicBezTo>
                    <a:pt x="53" y="13"/>
                    <a:pt x="56" y="12"/>
                    <a:pt x="55" y="10"/>
                  </a:cubicBezTo>
                  <a:cubicBezTo>
                    <a:pt x="54" y="7"/>
                    <a:pt x="45" y="12"/>
                    <a:pt x="45" y="8"/>
                  </a:cubicBezTo>
                  <a:cubicBezTo>
                    <a:pt x="46" y="7"/>
                    <a:pt x="52" y="7"/>
                    <a:pt x="51" y="3"/>
                  </a:cubicBezTo>
                  <a:cubicBezTo>
                    <a:pt x="50" y="0"/>
                    <a:pt x="44" y="5"/>
                    <a:pt x="34" y="2"/>
                  </a:cubicBezTo>
                  <a:cubicBezTo>
                    <a:pt x="29" y="1"/>
                    <a:pt x="30" y="5"/>
                    <a:pt x="30" y="5"/>
                  </a:cubicBezTo>
                  <a:cubicBezTo>
                    <a:pt x="32" y="9"/>
                    <a:pt x="40" y="6"/>
                    <a:pt x="39" y="9"/>
                  </a:cubicBezTo>
                  <a:cubicBezTo>
                    <a:pt x="38" y="13"/>
                    <a:pt x="31" y="10"/>
                    <a:pt x="30" y="13"/>
                  </a:cubicBezTo>
                  <a:cubicBezTo>
                    <a:pt x="29" y="17"/>
                    <a:pt x="40" y="14"/>
                    <a:pt x="41" y="18"/>
                  </a:cubicBezTo>
                  <a:cubicBezTo>
                    <a:pt x="44" y="25"/>
                    <a:pt x="40" y="25"/>
                    <a:pt x="39" y="25"/>
                  </a:cubicBezTo>
                  <a:cubicBezTo>
                    <a:pt x="36" y="25"/>
                    <a:pt x="38" y="19"/>
                    <a:pt x="35" y="19"/>
                  </a:cubicBezTo>
                  <a:cubicBezTo>
                    <a:pt x="32" y="20"/>
                    <a:pt x="34" y="26"/>
                    <a:pt x="30" y="25"/>
                  </a:cubicBezTo>
                  <a:cubicBezTo>
                    <a:pt x="27" y="25"/>
                    <a:pt x="31" y="20"/>
                    <a:pt x="27" y="19"/>
                  </a:cubicBezTo>
                  <a:cubicBezTo>
                    <a:pt x="24" y="18"/>
                    <a:pt x="21" y="17"/>
                    <a:pt x="21" y="16"/>
                  </a:cubicBezTo>
                  <a:cubicBezTo>
                    <a:pt x="21" y="14"/>
                    <a:pt x="25" y="12"/>
                    <a:pt x="25" y="9"/>
                  </a:cubicBezTo>
                  <a:cubicBezTo>
                    <a:pt x="24" y="5"/>
                    <a:pt x="10" y="0"/>
                    <a:pt x="7" y="4"/>
                  </a:cubicBezTo>
                  <a:cubicBezTo>
                    <a:pt x="5" y="7"/>
                    <a:pt x="10" y="8"/>
                    <a:pt x="10" y="8"/>
                  </a:cubicBezTo>
                  <a:cubicBezTo>
                    <a:pt x="15" y="9"/>
                    <a:pt x="19" y="10"/>
                    <a:pt x="15" y="13"/>
                  </a:cubicBezTo>
                  <a:cubicBezTo>
                    <a:pt x="9" y="18"/>
                    <a:pt x="22" y="20"/>
                    <a:pt x="22" y="23"/>
                  </a:cubicBezTo>
                  <a:cubicBezTo>
                    <a:pt x="22" y="25"/>
                    <a:pt x="19" y="24"/>
                    <a:pt x="19" y="24"/>
                  </a:cubicBezTo>
                  <a:cubicBezTo>
                    <a:pt x="16" y="23"/>
                    <a:pt x="14" y="24"/>
                    <a:pt x="14" y="25"/>
                  </a:cubicBezTo>
                  <a:cubicBezTo>
                    <a:pt x="14" y="27"/>
                    <a:pt x="13" y="27"/>
                    <a:pt x="11" y="27"/>
                  </a:cubicBezTo>
                  <a:cubicBezTo>
                    <a:pt x="10" y="27"/>
                    <a:pt x="6" y="25"/>
                    <a:pt x="10" y="24"/>
                  </a:cubicBezTo>
                  <a:cubicBezTo>
                    <a:pt x="12" y="23"/>
                    <a:pt x="12" y="21"/>
                    <a:pt x="12" y="21"/>
                  </a:cubicBezTo>
                  <a:cubicBezTo>
                    <a:pt x="11" y="19"/>
                    <a:pt x="4" y="19"/>
                    <a:pt x="4" y="19"/>
                  </a:cubicBezTo>
                  <a:cubicBezTo>
                    <a:pt x="4" y="19"/>
                    <a:pt x="1" y="19"/>
                    <a:pt x="0" y="21"/>
                  </a:cubicBezTo>
                  <a:cubicBezTo>
                    <a:pt x="0" y="22"/>
                    <a:pt x="2" y="23"/>
                    <a:pt x="2" y="23"/>
                  </a:cubicBezTo>
                  <a:cubicBezTo>
                    <a:pt x="5" y="25"/>
                    <a:pt x="2" y="27"/>
                    <a:pt x="2" y="27"/>
                  </a:cubicBezTo>
                  <a:cubicBezTo>
                    <a:pt x="1" y="28"/>
                    <a:pt x="0" y="28"/>
                    <a:pt x="0" y="29"/>
                  </a:cubicBezTo>
                  <a:cubicBezTo>
                    <a:pt x="0" y="31"/>
                    <a:pt x="1" y="31"/>
                    <a:pt x="3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11" y="32"/>
                    <a:pt x="10" y="34"/>
                  </a:cubicBezTo>
                  <a:cubicBezTo>
                    <a:pt x="9" y="37"/>
                    <a:pt x="7" y="40"/>
                    <a:pt x="4" y="41"/>
                  </a:cubicBezTo>
                  <a:cubicBezTo>
                    <a:pt x="2" y="43"/>
                    <a:pt x="4" y="44"/>
                    <a:pt x="6" y="44"/>
                  </a:cubicBezTo>
                  <a:cubicBezTo>
                    <a:pt x="6" y="44"/>
                    <a:pt x="11" y="44"/>
                    <a:pt x="17" y="33"/>
                  </a:cubicBezTo>
                  <a:cubicBezTo>
                    <a:pt x="18" y="30"/>
                    <a:pt x="20" y="31"/>
                    <a:pt x="20" y="31"/>
                  </a:cubicBezTo>
                  <a:cubicBezTo>
                    <a:pt x="20" y="31"/>
                    <a:pt x="23" y="32"/>
                    <a:pt x="16" y="41"/>
                  </a:cubicBezTo>
                  <a:close/>
                </a:path>
              </a:pathLst>
            </a:custGeom>
            <a:solidFill>
              <a:srgbClr val="B81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4" name="Freeform 26"/>
            <p:cNvSpPr>
              <a:spLocks noEditPoints="1"/>
            </p:cNvSpPr>
            <p:nvPr userDrawn="1"/>
          </p:nvSpPr>
          <p:spPr bwMode="auto">
            <a:xfrm>
              <a:off x="319088" y="306388"/>
              <a:ext cx="395288" cy="379413"/>
            </a:xfrm>
            <a:custGeom>
              <a:avLst/>
              <a:gdLst>
                <a:gd name="T0" fmla="*/ 146 w 173"/>
                <a:gd name="T1" fmla="*/ 42 h 168"/>
                <a:gd name="T2" fmla="*/ 116 w 173"/>
                <a:gd name="T3" fmla="*/ 56 h 168"/>
                <a:gd name="T4" fmla="*/ 110 w 173"/>
                <a:gd name="T5" fmla="*/ 53 h 168"/>
                <a:gd name="T6" fmla="*/ 110 w 173"/>
                <a:gd name="T7" fmla="*/ 13 h 168"/>
                <a:gd name="T8" fmla="*/ 87 w 173"/>
                <a:gd name="T9" fmla="*/ 0 h 168"/>
                <a:gd name="T10" fmla="*/ 63 w 173"/>
                <a:gd name="T11" fmla="*/ 13 h 168"/>
                <a:gd name="T12" fmla="*/ 64 w 173"/>
                <a:gd name="T13" fmla="*/ 53 h 168"/>
                <a:gd name="T14" fmla="*/ 57 w 173"/>
                <a:gd name="T15" fmla="*/ 56 h 168"/>
                <a:gd name="T16" fmla="*/ 27 w 173"/>
                <a:gd name="T17" fmla="*/ 42 h 168"/>
                <a:gd name="T18" fmla="*/ 0 w 173"/>
                <a:gd name="T19" fmla="*/ 63 h 168"/>
                <a:gd name="T20" fmla="*/ 2 w 173"/>
                <a:gd name="T21" fmla="*/ 76 h 168"/>
                <a:gd name="T22" fmla="*/ 50 w 173"/>
                <a:gd name="T23" fmla="*/ 94 h 168"/>
                <a:gd name="T24" fmla="*/ 12 w 173"/>
                <a:gd name="T25" fmla="*/ 114 h 168"/>
                <a:gd name="T26" fmla="*/ 47 w 173"/>
                <a:gd name="T27" fmla="*/ 113 h 168"/>
                <a:gd name="T28" fmla="*/ 27 w 173"/>
                <a:gd name="T29" fmla="*/ 151 h 168"/>
                <a:gd name="T30" fmla="*/ 32 w 173"/>
                <a:gd name="T31" fmla="*/ 164 h 168"/>
                <a:gd name="T32" fmla="*/ 66 w 173"/>
                <a:gd name="T33" fmla="*/ 165 h 168"/>
                <a:gd name="T34" fmla="*/ 83 w 173"/>
                <a:gd name="T35" fmla="*/ 137 h 168"/>
                <a:gd name="T36" fmla="*/ 87 w 173"/>
                <a:gd name="T37" fmla="*/ 168 h 168"/>
                <a:gd name="T38" fmla="*/ 97 w 173"/>
                <a:gd name="T39" fmla="*/ 137 h 168"/>
                <a:gd name="T40" fmla="*/ 128 w 173"/>
                <a:gd name="T41" fmla="*/ 165 h 168"/>
                <a:gd name="T42" fmla="*/ 141 w 173"/>
                <a:gd name="T43" fmla="*/ 164 h 168"/>
                <a:gd name="T44" fmla="*/ 148 w 173"/>
                <a:gd name="T45" fmla="*/ 123 h 168"/>
                <a:gd name="T46" fmla="*/ 125 w 173"/>
                <a:gd name="T47" fmla="*/ 106 h 168"/>
                <a:gd name="T48" fmla="*/ 124 w 173"/>
                <a:gd name="T49" fmla="*/ 100 h 168"/>
                <a:gd name="T50" fmla="*/ 161 w 173"/>
                <a:gd name="T51" fmla="*/ 95 h 168"/>
                <a:gd name="T52" fmla="*/ 173 w 173"/>
                <a:gd name="T53" fmla="*/ 63 h 168"/>
                <a:gd name="T54" fmla="*/ 165 w 173"/>
                <a:gd name="T55" fmla="*/ 54 h 168"/>
                <a:gd name="T56" fmla="*/ 96 w 173"/>
                <a:gd name="T57" fmla="*/ 56 h 168"/>
                <a:gd name="T58" fmla="*/ 91 w 173"/>
                <a:gd name="T59" fmla="*/ 32 h 168"/>
                <a:gd name="T60" fmla="*/ 96 w 173"/>
                <a:gd name="T61" fmla="*/ 56 h 168"/>
                <a:gd name="T62" fmla="*/ 93 w 173"/>
                <a:gd name="T63" fmla="*/ 28 h 168"/>
                <a:gd name="T64" fmla="*/ 80 w 173"/>
                <a:gd name="T65" fmla="*/ 28 h 168"/>
                <a:gd name="T66" fmla="*/ 90 w 173"/>
                <a:gd name="T67" fmla="*/ 58 h 168"/>
                <a:gd name="T68" fmla="*/ 85 w 173"/>
                <a:gd name="T69" fmla="*/ 32 h 168"/>
                <a:gd name="T70" fmla="*/ 90 w 173"/>
                <a:gd name="T71" fmla="*/ 58 h 168"/>
                <a:gd name="T72" fmla="*/ 79 w 173"/>
                <a:gd name="T73" fmla="*/ 31 h 168"/>
                <a:gd name="T74" fmla="*/ 80 w 173"/>
                <a:gd name="T75" fmla="*/ 58 h 168"/>
                <a:gd name="T76" fmla="*/ 71 w 173"/>
                <a:gd name="T77" fmla="*/ 56 h 168"/>
                <a:gd name="T78" fmla="*/ 102 w 173"/>
                <a:gd name="T79" fmla="*/ 56 h 168"/>
                <a:gd name="T80" fmla="*/ 87 w 173"/>
                <a:gd name="T81" fmla="*/ 68 h 168"/>
                <a:gd name="T82" fmla="*/ 71 w 173"/>
                <a:gd name="T83" fmla="*/ 56 h 168"/>
                <a:gd name="T84" fmla="*/ 46 w 173"/>
                <a:gd name="T85" fmla="*/ 139 h 168"/>
                <a:gd name="T86" fmla="*/ 113 w 173"/>
                <a:gd name="T87" fmla="*/ 6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3" h="168">
                  <a:moveTo>
                    <a:pt x="165" y="54"/>
                  </a:moveTo>
                  <a:cubicBezTo>
                    <a:pt x="154" y="42"/>
                    <a:pt x="146" y="42"/>
                    <a:pt x="146" y="42"/>
                  </a:cubicBezTo>
                  <a:cubicBezTo>
                    <a:pt x="138" y="41"/>
                    <a:pt x="123" y="55"/>
                    <a:pt x="117" y="61"/>
                  </a:cubicBezTo>
                  <a:cubicBezTo>
                    <a:pt x="116" y="56"/>
                    <a:pt x="116" y="56"/>
                    <a:pt x="116" y="56"/>
                  </a:cubicBezTo>
                  <a:cubicBezTo>
                    <a:pt x="137" y="38"/>
                    <a:pt x="134" y="28"/>
                    <a:pt x="134" y="28"/>
                  </a:cubicBezTo>
                  <a:cubicBezTo>
                    <a:pt x="125" y="28"/>
                    <a:pt x="114" y="44"/>
                    <a:pt x="110" y="53"/>
                  </a:cubicBezTo>
                  <a:cubicBezTo>
                    <a:pt x="108" y="53"/>
                    <a:pt x="107" y="52"/>
                    <a:pt x="105" y="52"/>
                  </a:cubicBezTo>
                  <a:cubicBezTo>
                    <a:pt x="126" y="25"/>
                    <a:pt x="110" y="13"/>
                    <a:pt x="110" y="13"/>
                  </a:cubicBezTo>
                  <a:cubicBezTo>
                    <a:pt x="105" y="8"/>
                    <a:pt x="87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78" y="3"/>
                    <a:pt x="70" y="8"/>
                    <a:pt x="63" y="13"/>
                  </a:cubicBezTo>
                  <a:cubicBezTo>
                    <a:pt x="63" y="13"/>
                    <a:pt x="47" y="25"/>
                    <a:pt x="68" y="52"/>
                  </a:cubicBezTo>
                  <a:cubicBezTo>
                    <a:pt x="67" y="52"/>
                    <a:pt x="65" y="53"/>
                    <a:pt x="64" y="53"/>
                  </a:cubicBezTo>
                  <a:cubicBezTo>
                    <a:pt x="59" y="44"/>
                    <a:pt x="48" y="28"/>
                    <a:pt x="39" y="28"/>
                  </a:cubicBezTo>
                  <a:cubicBezTo>
                    <a:pt x="39" y="28"/>
                    <a:pt x="36" y="38"/>
                    <a:pt x="57" y="56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0" y="55"/>
                    <a:pt x="36" y="41"/>
                    <a:pt x="27" y="42"/>
                  </a:cubicBezTo>
                  <a:cubicBezTo>
                    <a:pt x="27" y="42"/>
                    <a:pt x="19" y="42"/>
                    <a:pt x="9" y="54"/>
                  </a:cubicBezTo>
                  <a:cubicBezTo>
                    <a:pt x="6" y="57"/>
                    <a:pt x="3" y="61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68"/>
                    <a:pt x="2" y="72"/>
                    <a:pt x="2" y="76"/>
                  </a:cubicBezTo>
                  <a:cubicBezTo>
                    <a:pt x="5" y="92"/>
                    <a:pt x="12" y="95"/>
                    <a:pt x="12" y="95"/>
                  </a:cubicBezTo>
                  <a:cubicBezTo>
                    <a:pt x="19" y="101"/>
                    <a:pt x="41" y="96"/>
                    <a:pt x="50" y="94"/>
                  </a:cubicBezTo>
                  <a:cubicBezTo>
                    <a:pt x="49" y="100"/>
                    <a:pt x="49" y="100"/>
                    <a:pt x="49" y="100"/>
                  </a:cubicBezTo>
                  <a:cubicBezTo>
                    <a:pt x="14" y="102"/>
                    <a:pt x="12" y="114"/>
                    <a:pt x="12" y="114"/>
                  </a:cubicBezTo>
                  <a:cubicBezTo>
                    <a:pt x="12" y="114"/>
                    <a:pt x="20" y="122"/>
                    <a:pt x="48" y="106"/>
                  </a:cubicBezTo>
                  <a:cubicBezTo>
                    <a:pt x="47" y="113"/>
                    <a:pt x="47" y="113"/>
                    <a:pt x="47" y="113"/>
                  </a:cubicBezTo>
                  <a:cubicBezTo>
                    <a:pt x="39" y="116"/>
                    <a:pt x="32" y="119"/>
                    <a:pt x="25" y="123"/>
                  </a:cubicBezTo>
                  <a:cubicBezTo>
                    <a:pt x="17" y="130"/>
                    <a:pt x="22" y="143"/>
                    <a:pt x="27" y="151"/>
                  </a:cubicBezTo>
                  <a:cubicBezTo>
                    <a:pt x="29" y="155"/>
                    <a:pt x="31" y="159"/>
                    <a:pt x="32" y="164"/>
                  </a:cubicBezTo>
                  <a:cubicBezTo>
                    <a:pt x="32" y="164"/>
                    <a:pt x="32" y="164"/>
                    <a:pt x="32" y="164"/>
                  </a:cubicBezTo>
                  <a:cubicBezTo>
                    <a:pt x="37" y="164"/>
                    <a:pt x="41" y="165"/>
                    <a:pt x="45" y="165"/>
                  </a:cubicBezTo>
                  <a:cubicBezTo>
                    <a:pt x="61" y="168"/>
                    <a:pt x="66" y="165"/>
                    <a:pt x="66" y="165"/>
                  </a:cubicBezTo>
                  <a:cubicBezTo>
                    <a:pt x="79" y="161"/>
                    <a:pt x="77" y="145"/>
                    <a:pt x="76" y="137"/>
                  </a:cubicBezTo>
                  <a:cubicBezTo>
                    <a:pt x="78" y="137"/>
                    <a:pt x="80" y="137"/>
                    <a:pt x="83" y="137"/>
                  </a:cubicBezTo>
                  <a:cubicBezTo>
                    <a:pt x="81" y="144"/>
                    <a:pt x="79" y="160"/>
                    <a:pt x="87" y="168"/>
                  </a:cubicBezTo>
                  <a:cubicBezTo>
                    <a:pt x="87" y="168"/>
                    <a:pt x="87" y="168"/>
                    <a:pt x="87" y="168"/>
                  </a:cubicBezTo>
                  <a:cubicBezTo>
                    <a:pt x="94" y="160"/>
                    <a:pt x="92" y="144"/>
                    <a:pt x="91" y="137"/>
                  </a:cubicBezTo>
                  <a:cubicBezTo>
                    <a:pt x="93" y="137"/>
                    <a:pt x="95" y="137"/>
                    <a:pt x="97" y="137"/>
                  </a:cubicBezTo>
                  <a:cubicBezTo>
                    <a:pt x="96" y="145"/>
                    <a:pt x="95" y="161"/>
                    <a:pt x="107" y="165"/>
                  </a:cubicBezTo>
                  <a:cubicBezTo>
                    <a:pt x="107" y="165"/>
                    <a:pt x="112" y="168"/>
                    <a:pt x="128" y="165"/>
                  </a:cubicBezTo>
                  <a:cubicBezTo>
                    <a:pt x="132" y="165"/>
                    <a:pt x="137" y="164"/>
                    <a:pt x="141" y="164"/>
                  </a:cubicBezTo>
                  <a:cubicBezTo>
                    <a:pt x="141" y="164"/>
                    <a:pt x="141" y="164"/>
                    <a:pt x="141" y="164"/>
                  </a:cubicBezTo>
                  <a:cubicBezTo>
                    <a:pt x="143" y="159"/>
                    <a:pt x="144" y="155"/>
                    <a:pt x="147" y="151"/>
                  </a:cubicBezTo>
                  <a:cubicBezTo>
                    <a:pt x="151" y="143"/>
                    <a:pt x="156" y="130"/>
                    <a:pt x="148" y="123"/>
                  </a:cubicBezTo>
                  <a:cubicBezTo>
                    <a:pt x="141" y="119"/>
                    <a:pt x="134" y="116"/>
                    <a:pt x="126" y="113"/>
                  </a:cubicBezTo>
                  <a:cubicBezTo>
                    <a:pt x="125" y="106"/>
                    <a:pt x="125" y="106"/>
                    <a:pt x="125" y="106"/>
                  </a:cubicBezTo>
                  <a:cubicBezTo>
                    <a:pt x="153" y="122"/>
                    <a:pt x="161" y="114"/>
                    <a:pt x="161" y="114"/>
                  </a:cubicBezTo>
                  <a:cubicBezTo>
                    <a:pt x="161" y="114"/>
                    <a:pt x="160" y="102"/>
                    <a:pt x="124" y="100"/>
                  </a:cubicBezTo>
                  <a:cubicBezTo>
                    <a:pt x="123" y="94"/>
                    <a:pt x="123" y="94"/>
                    <a:pt x="123" y="94"/>
                  </a:cubicBezTo>
                  <a:cubicBezTo>
                    <a:pt x="132" y="96"/>
                    <a:pt x="154" y="101"/>
                    <a:pt x="161" y="95"/>
                  </a:cubicBezTo>
                  <a:cubicBezTo>
                    <a:pt x="161" y="95"/>
                    <a:pt x="168" y="92"/>
                    <a:pt x="171" y="76"/>
                  </a:cubicBezTo>
                  <a:cubicBezTo>
                    <a:pt x="171" y="72"/>
                    <a:pt x="172" y="68"/>
                    <a:pt x="173" y="63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0" y="61"/>
                    <a:pt x="167" y="57"/>
                    <a:pt x="165" y="54"/>
                  </a:cubicBezTo>
                  <a:close/>
                  <a:moveTo>
                    <a:pt x="96" y="56"/>
                  </a:moveTo>
                  <a:cubicBezTo>
                    <a:pt x="96" y="56"/>
                    <a:pt x="96" y="56"/>
                    <a:pt x="96" y="56"/>
                  </a:cubicBezTo>
                  <a:cubicBezTo>
                    <a:pt x="95" y="57"/>
                    <a:pt x="94" y="57"/>
                    <a:pt x="93" y="58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2" y="32"/>
                    <a:pt x="93" y="31"/>
                    <a:pt x="94" y="31"/>
                  </a:cubicBezTo>
                  <a:lnTo>
                    <a:pt x="96" y="56"/>
                  </a:lnTo>
                  <a:close/>
                  <a:moveTo>
                    <a:pt x="87" y="24"/>
                  </a:moveTo>
                  <a:cubicBezTo>
                    <a:pt x="92" y="24"/>
                    <a:pt x="93" y="28"/>
                    <a:pt x="93" y="28"/>
                  </a:cubicBezTo>
                  <a:cubicBezTo>
                    <a:pt x="91" y="29"/>
                    <a:pt x="89" y="30"/>
                    <a:pt x="87" y="30"/>
                  </a:cubicBezTo>
                  <a:cubicBezTo>
                    <a:pt x="84" y="30"/>
                    <a:pt x="82" y="29"/>
                    <a:pt x="80" y="28"/>
                  </a:cubicBezTo>
                  <a:cubicBezTo>
                    <a:pt x="80" y="28"/>
                    <a:pt x="81" y="24"/>
                    <a:pt x="87" y="24"/>
                  </a:cubicBezTo>
                  <a:close/>
                  <a:moveTo>
                    <a:pt x="90" y="58"/>
                  </a:moveTo>
                  <a:cubicBezTo>
                    <a:pt x="88" y="59"/>
                    <a:pt x="85" y="59"/>
                    <a:pt x="83" y="58"/>
                  </a:cubicBezTo>
                  <a:cubicBezTo>
                    <a:pt x="85" y="32"/>
                    <a:pt x="85" y="32"/>
                    <a:pt x="85" y="32"/>
                  </a:cubicBezTo>
                  <a:cubicBezTo>
                    <a:pt x="86" y="32"/>
                    <a:pt x="87" y="32"/>
                    <a:pt x="88" y="32"/>
                  </a:cubicBezTo>
                  <a:lnTo>
                    <a:pt x="90" y="58"/>
                  </a:lnTo>
                  <a:close/>
                  <a:moveTo>
                    <a:pt x="77" y="56"/>
                  </a:moveTo>
                  <a:cubicBezTo>
                    <a:pt x="79" y="31"/>
                    <a:pt x="79" y="31"/>
                    <a:pt x="79" y="31"/>
                  </a:cubicBezTo>
                  <a:cubicBezTo>
                    <a:pt x="80" y="31"/>
                    <a:pt x="81" y="32"/>
                    <a:pt x="82" y="32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79" y="57"/>
                    <a:pt x="78" y="57"/>
                    <a:pt x="77" y="56"/>
                  </a:cubicBezTo>
                  <a:close/>
                  <a:moveTo>
                    <a:pt x="71" y="56"/>
                  </a:moveTo>
                  <a:cubicBezTo>
                    <a:pt x="75" y="60"/>
                    <a:pt x="81" y="62"/>
                    <a:pt x="87" y="62"/>
                  </a:cubicBezTo>
                  <a:cubicBezTo>
                    <a:pt x="92" y="62"/>
                    <a:pt x="98" y="60"/>
                    <a:pt x="102" y="56"/>
                  </a:cubicBezTo>
                  <a:cubicBezTo>
                    <a:pt x="105" y="56"/>
                    <a:pt x="108" y="57"/>
                    <a:pt x="111" y="59"/>
                  </a:cubicBezTo>
                  <a:cubicBezTo>
                    <a:pt x="107" y="64"/>
                    <a:pt x="97" y="67"/>
                    <a:pt x="87" y="68"/>
                  </a:cubicBezTo>
                  <a:cubicBezTo>
                    <a:pt x="76" y="67"/>
                    <a:pt x="67" y="64"/>
                    <a:pt x="62" y="59"/>
                  </a:cubicBezTo>
                  <a:cubicBezTo>
                    <a:pt x="65" y="57"/>
                    <a:pt x="68" y="56"/>
                    <a:pt x="71" y="56"/>
                  </a:cubicBezTo>
                  <a:close/>
                  <a:moveTo>
                    <a:pt x="127" y="139"/>
                  </a:moveTo>
                  <a:cubicBezTo>
                    <a:pt x="101" y="130"/>
                    <a:pt x="72" y="130"/>
                    <a:pt x="46" y="139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9" y="72"/>
                    <a:pt x="96" y="77"/>
                    <a:pt x="113" y="62"/>
                  </a:cubicBezTo>
                  <a:lnTo>
                    <a:pt x="127" y="139"/>
                  </a:lnTo>
                  <a:close/>
                </a:path>
              </a:pathLst>
            </a:custGeom>
            <a:solidFill>
              <a:srgbClr val="B81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5" name="Freeform 27"/>
            <p:cNvSpPr>
              <a:spLocks/>
            </p:cNvSpPr>
            <p:nvPr userDrawn="1"/>
          </p:nvSpPr>
          <p:spPr bwMode="auto">
            <a:xfrm>
              <a:off x="365125" y="919163"/>
              <a:ext cx="66675" cy="57150"/>
            </a:xfrm>
            <a:custGeom>
              <a:avLst/>
              <a:gdLst>
                <a:gd name="T0" fmla="*/ 29 w 29"/>
                <a:gd name="T1" fmla="*/ 25 h 25"/>
                <a:gd name="T2" fmla="*/ 27 w 29"/>
                <a:gd name="T3" fmla="*/ 25 h 25"/>
                <a:gd name="T4" fmla="*/ 27 w 29"/>
                <a:gd name="T5" fmla="*/ 24 h 25"/>
                <a:gd name="T6" fmla="*/ 26 w 29"/>
                <a:gd name="T7" fmla="*/ 24 h 25"/>
                <a:gd name="T8" fmla="*/ 25 w 29"/>
                <a:gd name="T9" fmla="*/ 23 h 25"/>
                <a:gd name="T10" fmla="*/ 23 w 29"/>
                <a:gd name="T11" fmla="*/ 23 h 25"/>
                <a:gd name="T12" fmla="*/ 0 w 29"/>
                <a:gd name="T13" fmla="*/ 23 h 25"/>
                <a:gd name="T14" fmla="*/ 0 w 29"/>
                <a:gd name="T15" fmla="*/ 18 h 25"/>
                <a:gd name="T16" fmla="*/ 16 w 29"/>
                <a:gd name="T17" fmla="*/ 8 h 25"/>
                <a:gd name="T18" fmla="*/ 21 w 29"/>
                <a:gd name="T19" fmla="*/ 6 h 25"/>
                <a:gd name="T20" fmla="*/ 21 w 29"/>
                <a:gd name="T21" fmla="*/ 5 h 25"/>
                <a:gd name="T22" fmla="*/ 12 w 29"/>
                <a:gd name="T23" fmla="*/ 6 h 25"/>
                <a:gd name="T24" fmla="*/ 5 w 29"/>
                <a:gd name="T25" fmla="*/ 6 h 25"/>
                <a:gd name="T26" fmla="*/ 3 w 29"/>
                <a:gd name="T27" fmla="*/ 6 h 25"/>
                <a:gd name="T28" fmla="*/ 2 w 29"/>
                <a:gd name="T29" fmla="*/ 6 h 25"/>
                <a:gd name="T30" fmla="*/ 1 w 29"/>
                <a:gd name="T31" fmla="*/ 8 h 25"/>
                <a:gd name="T32" fmla="*/ 0 w 29"/>
                <a:gd name="T33" fmla="*/ 8 h 25"/>
                <a:gd name="T34" fmla="*/ 0 w 29"/>
                <a:gd name="T35" fmla="*/ 0 h 25"/>
                <a:gd name="T36" fmla="*/ 1 w 29"/>
                <a:gd name="T37" fmla="*/ 0 h 25"/>
                <a:gd name="T38" fmla="*/ 2 w 29"/>
                <a:gd name="T39" fmla="*/ 1 h 25"/>
                <a:gd name="T40" fmla="*/ 2 w 29"/>
                <a:gd name="T41" fmla="*/ 2 h 25"/>
                <a:gd name="T42" fmla="*/ 3 w 29"/>
                <a:gd name="T43" fmla="*/ 2 h 25"/>
                <a:gd name="T44" fmla="*/ 5 w 29"/>
                <a:gd name="T45" fmla="*/ 2 h 25"/>
                <a:gd name="T46" fmla="*/ 23 w 29"/>
                <a:gd name="T47" fmla="*/ 2 h 25"/>
                <a:gd name="T48" fmla="*/ 25 w 29"/>
                <a:gd name="T49" fmla="*/ 2 h 25"/>
                <a:gd name="T50" fmla="*/ 26 w 29"/>
                <a:gd name="T51" fmla="*/ 1 h 25"/>
                <a:gd name="T52" fmla="*/ 27 w 29"/>
                <a:gd name="T53" fmla="*/ 0 h 25"/>
                <a:gd name="T54" fmla="*/ 29 w 29"/>
                <a:gd name="T55" fmla="*/ 0 h 25"/>
                <a:gd name="T56" fmla="*/ 29 w 29"/>
                <a:gd name="T57" fmla="*/ 8 h 25"/>
                <a:gd name="T58" fmla="*/ 16 w 29"/>
                <a:gd name="T59" fmla="*/ 16 h 25"/>
                <a:gd name="T60" fmla="*/ 12 w 29"/>
                <a:gd name="T61" fmla="*/ 18 h 25"/>
                <a:gd name="T62" fmla="*/ 8 w 29"/>
                <a:gd name="T63" fmla="*/ 20 h 25"/>
                <a:gd name="T64" fmla="*/ 8 w 29"/>
                <a:gd name="T65" fmla="*/ 20 h 25"/>
                <a:gd name="T66" fmla="*/ 19 w 29"/>
                <a:gd name="T67" fmla="*/ 20 h 25"/>
                <a:gd name="T68" fmla="*/ 23 w 29"/>
                <a:gd name="T69" fmla="*/ 20 h 25"/>
                <a:gd name="T70" fmla="*/ 25 w 29"/>
                <a:gd name="T71" fmla="*/ 20 h 25"/>
                <a:gd name="T72" fmla="*/ 26 w 29"/>
                <a:gd name="T73" fmla="*/ 19 h 25"/>
                <a:gd name="T74" fmla="*/ 27 w 29"/>
                <a:gd name="T75" fmla="*/ 19 h 25"/>
                <a:gd name="T76" fmla="*/ 27 w 29"/>
                <a:gd name="T77" fmla="*/ 18 h 25"/>
                <a:gd name="T78" fmla="*/ 29 w 29"/>
                <a:gd name="T79" fmla="*/ 18 h 25"/>
                <a:gd name="T80" fmla="*/ 29 w 29"/>
                <a:gd name="T8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" h="25">
                  <a:moveTo>
                    <a:pt x="29" y="25"/>
                  </a:move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4"/>
                  </a:cubicBezTo>
                  <a:cubicBezTo>
                    <a:pt x="27" y="24"/>
                    <a:pt x="26" y="24"/>
                    <a:pt x="26" y="24"/>
                  </a:cubicBezTo>
                  <a:cubicBezTo>
                    <a:pt x="26" y="23"/>
                    <a:pt x="26" y="23"/>
                    <a:pt x="25" y="23"/>
                  </a:cubicBezTo>
                  <a:cubicBezTo>
                    <a:pt x="25" y="23"/>
                    <a:pt x="24" y="23"/>
                    <a:pt x="23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8" y="7"/>
                    <a:pt x="20" y="6"/>
                    <a:pt x="21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8" y="6"/>
                    <a:pt x="15" y="6"/>
                    <a:pt x="12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1" y="7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2"/>
                    <a:pt x="25" y="2"/>
                    <a:pt x="25" y="2"/>
                  </a:cubicBezTo>
                  <a:cubicBezTo>
                    <a:pt x="26" y="2"/>
                    <a:pt x="26" y="2"/>
                    <a:pt x="26" y="1"/>
                  </a:cubicBezTo>
                  <a:cubicBezTo>
                    <a:pt x="27" y="1"/>
                    <a:pt x="27" y="0"/>
                    <a:pt x="27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4" y="17"/>
                    <a:pt x="12" y="18"/>
                  </a:cubicBezTo>
                  <a:cubicBezTo>
                    <a:pt x="11" y="18"/>
                    <a:pt x="10" y="19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2" y="20"/>
                    <a:pt x="15" y="20"/>
                    <a:pt x="19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4" y="20"/>
                    <a:pt x="25" y="20"/>
                    <a:pt x="25" y="20"/>
                  </a:cubicBezTo>
                  <a:cubicBezTo>
                    <a:pt x="26" y="20"/>
                    <a:pt x="26" y="20"/>
                    <a:pt x="26" y="19"/>
                  </a:cubicBezTo>
                  <a:cubicBezTo>
                    <a:pt x="26" y="19"/>
                    <a:pt x="27" y="19"/>
                    <a:pt x="27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25"/>
                    <a:pt x="29" y="25"/>
                    <a:pt x="29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6" name="Freeform 28"/>
            <p:cNvSpPr>
              <a:spLocks noEditPoints="1"/>
            </p:cNvSpPr>
            <p:nvPr userDrawn="1"/>
          </p:nvSpPr>
          <p:spPr bwMode="auto">
            <a:xfrm>
              <a:off x="361950" y="981075"/>
              <a:ext cx="50800" cy="47625"/>
            </a:xfrm>
            <a:custGeom>
              <a:avLst/>
              <a:gdLst>
                <a:gd name="T0" fmla="*/ 4 w 22"/>
                <a:gd name="T1" fmla="*/ 13 h 21"/>
                <a:gd name="T2" fmla="*/ 4 w 22"/>
                <a:gd name="T3" fmla="*/ 13 h 21"/>
                <a:gd name="T4" fmla="*/ 1 w 22"/>
                <a:gd name="T5" fmla="*/ 10 h 21"/>
                <a:gd name="T6" fmla="*/ 0 w 22"/>
                <a:gd name="T7" fmla="*/ 6 h 21"/>
                <a:gd name="T8" fmla="*/ 1 w 22"/>
                <a:gd name="T9" fmla="*/ 3 h 21"/>
                <a:gd name="T10" fmla="*/ 3 w 22"/>
                <a:gd name="T11" fmla="*/ 1 h 21"/>
                <a:gd name="T12" fmla="*/ 6 w 22"/>
                <a:gd name="T13" fmla="*/ 0 h 21"/>
                <a:gd name="T14" fmla="*/ 11 w 22"/>
                <a:gd name="T15" fmla="*/ 3 h 21"/>
                <a:gd name="T16" fmla="*/ 13 w 22"/>
                <a:gd name="T17" fmla="*/ 13 h 21"/>
                <a:gd name="T18" fmla="*/ 15 w 22"/>
                <a:gd name="T19" fmla="*/ 13 h 21"/>
                <a:gd name="T20" fmla="*/ 18 w 22"/>
                <a:gd name="T21" fmla="*/ 12 h 21"/>
                <a:gd name="T22" fmla="*/ 19 w 22"/>
                <a:gd name="T23" fmla="*/ 11 h 21"/>
                <a:gd name="T24" fmla="*/ 20 w 22"/>
                <a:gd name="T25" fmla="*/ 9 h 21"/>
                <a:gd name="T26" fmla="*/ 19 w 22"/>
                <a:gd name="T27" fmla="*/ 8 h 21"/>
                <a:gd name="T28" fmla="*/ 18 w 22"/>
                <a:gd name="T29" fmla="*/ 6 h 21"/>
                <a:gd name="T30" fmla="*/ 16 w 22"/>
                <a:gd name="T31" fmla="*/ 6 h 21"/>
                <a:gd name="T32" fmla="*/ 16 w 22"/>
                <a:gd name="T33" fmla="*/ 2 h 21"/>
                <a:gd name="T34" fmla="*/ 19 w 22"/>
                <a:gd name="T35" fmla="*/ 2 h 21"/>
                <a:gd name="T36" fmla="*/ 21 w 22"/>
                <a:gd name="T37" fmla="*/ 5 h 21"/>
                <a:gd name="T38" fmla="*/ 21 w 22"/>
                <a:gd name="T39" fmla="*/ 7 h 21"/>
                <a:gd name="T40" fmla="*/ 22 w 22"/>
                <a:gd name="T41" fmla="*/ 10 h 21"/>
                <a:gd name="T42" fmla="*/ 22 w 22"/>
                <a:gd name="T43" fmla="*/ 12 h 21"/>
                <a:gd name="T44" fmla="*/ 21 w 22"/>
                <a:gd name="T45" fmla="*/ 16 h 21"/>
                <a:gd name="T46" fmla="*/ 19 w 22"/>
                <a:gd name="T47" fmla="*/ 18 h 21"/>
                <a:gd name="T48" fmla="*/ 15 w 22"/>
                <a:gd name="T49" fmla="*/ 19 h 21"/>
                <a:gd name="T50" fmla="*/ 7 w 22"/>
                <a:gd name="T51" fmla="*/ 19 h 21"/>
                <a:gd name="T52" fmla="*/ 5 w 22"/>
                <a:gd name="T53" fmla="*/ 19 h 21"/>
                <a:gd name="T54" fmla="*/ 3 w 22"/>
                <a:gd name="T55" fmla="*/ 19 h 21"/>
                <a:gd name="T56" fmla="*/ 3 w 22"/>
                <a:gd name="T57" fmla="*/ 19 h 21"/>
                <a:gd name="T58" fmla="*/ 3 w 22"/>
                <a:gd name="T59" fmla="*/ 20 h 21"/>
                <a:gd name="T60" fmla="*/ 2 w 22"/>
                <a:gd name="T61" fmla="*/ 21 h 21"/>
                <a:gd name="T62" fmla="*/ 1 w 22"/>
                <a:gd name="T63" fmla="*/ 21 h 21"/>
                <a:gd name="T64" fmla="*/ 1 w 22"/>
                <a:gd name="T65" fmla="*/ 13 h 21"/>
                <a:gd name="T66" fmla="*/ 4 w 22"/>
                <a:gd name="T67" fmla="*/ 13 h 21"/>
                <a:gd name="T68" fmla="*/ 11 w 22"/>
                <a:gd name="T69" fmla="*/ 13 h 21"/>
                <a:gd name="T70" fmla="*/ 10 w 22"/>
                <a:gd name="T71" fmla="*/ 8 h 21"/>
                <a:gd name="T72" fmla="*/ 6 w 22"/>
                <a:gd name="T73" fmla="*/ 6 h 21"/>
                <a:gd name="T74" fmla="*/ 4 w 22"/>
                <a:gd name="T75" fmla="*/ 7 h 21"/>
                <a:gd name="T76" fmla="*/ 4 w 22"/>
                <a:gd name="T77" fmla="*/ 9 h 21"/>
                <a:gd name="T78" fmla="*/ 4 w 22"/>
                <a:gd name="T79" fmla="*/ 11 h 21"/>
                <a:gd name="T80" fmla="*/ 5 w 22"/>
                <a:gd name="T81" fmla="*/ 12 h 21"/>
                <a:gd name="T82" fmla="*/ 7 w 22"/>
                <a:gd name="T83" fmla="*/ 13 h 21"/>
                <a:gd name="T84" fmla="*/ 11 w 22"/>
                <a:gd name="T85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" h="21"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1" y="9"/>
                    <a:pt x="0" y="7"/>
                    <a:pt x="0" y="6"/>
                  </a:cubicBezTo>
                  <a:cubicBezTo>
                    <a:pt x="0" y="5"/>
                    <a:pt x="1" y="4"/>
                    <a:pt x="1" y="3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8" y="0"/>
                    <a:pt x="10" y="1"/>
                    <a:pt x="11" y="3"/>
                  </a:cubicBezTo>
                  <a:cubicBezTo>
                    <a:pt x="12" y="6"/>
                    <a:pt x="13" y="9"/>
                    <a:pt x="13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3"/>
                    <a:pt x="17" y="12"/>
                    <a:pt x="18" y="12"/>
                  </a:cubicBezTo>
                  <a:cubicBezTo>
                    <a:pt x="18" y="12"/>
                    <a:pt x="19" y="12"/>
                    <a:pt x="19" y="11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20" y="9"/>
                    <a:pt x="20" y="8"/>
                    <a:pt x="19" y="8"/>
                  </a:cubicBezTo>
                  <a:cubicBezTo>
                    <a:pt x="19" y="7"/>
                    <a:pt x="19" y="7"/>
                    <a:pt x="18" y="6"/>
                  </a:cubicBezTo>
                  <a:cubicBezTo>
                    <a:pt x="17" y="6"/>
                    <a:pt x="16" y="6"/>
                    <a:pt x="16" y="6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3"/>
                    <a:pt x="20" y="4"/>
                    <a:pt x="21" y="5"/>
                  </a:cubicBezTo>
                  <a:cubicBezTo>
                    <a:pt x="21" y="6"/>
                    <a:pt x="21" y="6"/>
                    <a:pt x="21" y="7"/>
                  </a:cubicBezTo>
                  <a:cubicBezTo>
                    <a:pt x="22" y="8"/>
                    <a:pt x="22" y="9"/>
                    <a:pt x="22" y="10"/>
                  </a:cubicBezTo>
                  <a:cubicBezTo>
                    <a:pt x="22" y="10"/>
                    <a:pt x="22" y="11"/>
                    <a:pt x="22" y="12"/>
                  </a:cubicBezTo>
                  <a:cubicBezTo>
                    <a:pt x="22" y="13"/>
                    <a:pt x="22" y="14"/>
                    <a:pt x="21" y="16"/>
                  </a:cubicBezTo>
                  <a:cubicBezTo>
                    <a:pt x="21" y="17"/>
                    <a:pt x="20" y="17"/>
                    <a:pt x="19" y="18"/>
                  </a:cubicBezTo>
                  <a:cubicBezTo>
                    <a:pt x="18" y="18"/>
                    <a:pt x="16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4" y="19"/>
                    <a:pt x="4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20"/>
                    <a:pt x="3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13"/>
                    <a:pt x="1" y="13"/>
                    <a:pt x="1" y="13"/>
                  </a:cubicBezTo>
                  <a:lnTo>
                    <a:pt x="4" y="13"/>
                  </a:lnTo>
                  <a:close/>
                  <a:moveTo>
                    <a:pt x="11" y="13"/>
                  </a:moveTo>
                  <a:cubicBezTo>
                    <a:pt x="11" y="11"/>
                    <a:pt x="10" y="9"/>
                    <a:pt x="10" y="8"/>
                  </a:cubicBezTo>
                  <a:cubicBezTo>
                    <a:pt x="9" y="7"/>
                    <a:pt x="7" y="6"/>
                    <a:pt x="6" y="6"/>
                  </a:cubicBezTo>
                  <a:cubicBezTo>
                    <a:pt x="5" y="6"/>
                    <a:pt x="5" y="6"/>
                    <a:pt x="4" y="7"/>
                  </a:cubicBezTo>
                  <a:cubicBezTo>
                    <a:pt x="4" y="7"/>
                    <a:pt x="3" y="8"/>
                    <a:pt x="4" y="9"/>
                  </a:cubicBezTo>
                  <a:cubicBezTo>
                    <a:pt x="4" y="10"/>
                    <a:pt x="4" y="10"/>
                    <a:pt x="4" y="11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6" y="12"/>
                    <a:pt x="7" y="13"/>
                    <a:pt x="7" y="13"/>
                  </a:cubicBezTo>
                  <a:cubicBezTo>
                    <a:pt x="11" y="13"/>
                    <a:pt x="11" y="13"/>
                    <a:pt x="11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7" name="Freeform 29"/>
            <p:cNvSpPr>
              <a:spLocks/>
            </p:cNvSpPr>
            <p:nvPr userDrawn="1"/>
          </p:nvSpPr>
          <p:spPr bwMode="auto">
            <a:xfrm>
              <a:off x="361950" y="1030288"/>
              <a:ext cx="61913" cy="34925"/>
            </a:xfrm>
            <a:custGeom>
              <a:avLst/>
              <a:gdLst>
                <a:gd name="T0" fmla="*/ 3 w 27"/>
                <a:gd name="T1" fmla="*/ 15 h 15"/>
                <a:gd name="T2" fmla="*/ 1 w 27"/>
                <a:gd name="T3" fmla="*/ 12 h 15"/>
                <a:gd name="T4" fmla="*/ 0 w 27"/>
                <a:gd name="T5" fmla="*/ 9 h 15"/>
                <a:gd name="T6" fmla="*/ 2 w 27"/>
                <a:gd name="T7" fmla="*/ 4 h 15"/>
                <a:gd name="T8" fmla="*/ 7 w 27"/>
                <a:gd name="T9" fmla="*/ 2 h 15"/>
                <a:gd name="T10" fmla="*/ 19 w 27"/>
                <a:gd name="T11" fmla="*/ 2 h 15"/>
                <a:gd name="T12" fmla="*/ 19 w 27"/>
                <a:gd name="T13" fmla="*/ 0 h 15"/>
                <a:gd name="T14" fmla="*/ 21 w 27"/>
                <a:gd name="T15" fmla="*/ 0 h 15"/>
                <a:gd name="T16" fmla="*/ 21 w 27"/>
                <a:gd name="T17" fmla="*/ 2 h 15"/>
                <a:gd name="T18" fmla="*/ 22 w 27"/>
                <a:gd name="T19" fmla="*/ 3 h 15"/>
                <a:gd name="T20" fmla="*/ 24 w 27"/>
                <a:gd name="T21" fmla="*/ 3 h 15"/>
                <a:gd name="T22" fmla="*/ 27 w 27"/>
                <a:gd name="T23" fmla="*/ 3 h 15"/>
                <a:gd name="T24" fmla="*/ 27 w 27"/>
                <a:gd name="T25" fmla="*/ 8 h 15"/>
                <a:gd name="T26" fmla="*/ 22 w 27"/>
                <a:gd name="T27" fmla="*/ 8 h 15"/>
                <a:gd name="T28" fmla="*/ 22 w 27"/>
                <a:gd name="T29" fmla="*/ 14 h 15"/>
                <a:gd name="T30" fmla="*/ 19 w 27"/>
                <a:gd name="T31" fmla="*/ 14 h 15"/>
                <a:gd name="T32" fmla="*/ 19 w 27"/>
                <a:gd name="T33" fmla="*/ 8 h 15"/>
                <a:gd name="T34" fmla="*/ 10 w 27"/>
                <a:gd name="T35" fmla="*/ 8 h 15"/>
                <a:gd name="T36" fmla="*/ 6 w 27"/>
                <a:gd name="T37" fmla="*/ 9 h 15"/>
                <a:gd name="T38" fmla="*/ 4 w 27"/>
                <a:gd name="T39" fmla="*/ 9 h 15"/>
                <a:gd name="T40" fmla="*/ 4 w 27"/>
                <a:gd name="T41" fmla="*/ 11 h 15"/>
                <a:gd name="T42" fmla="*/ 4 w 27"/>
                <a:gd name="T43" fmla="*/ 12 h 15"/>
                <a:gd name="T44" fmla="*/ 4 w 27"/>
                <a:gd name="T45" fmla="*/ 13 h 15"/>
                <a:gd name="T46" fmla="*/ 5 w 27"/>
                <a:gd name="T47" fmla="*/ 14 h 15"/>
                <a:gd name="T48" fmla="*/ 3 w 27"/>
                <a:gd name="T4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15">
                  <a:moveTo>
                    <a:pt x="3" y="15"/>
                  </a:moveTo>
                  <a:cubicBezTo>
                    <a:pt x="2" y="14"/>
                    <a:pt x="2" y="13"/>
                    <a:pt x="1" y="12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7"/>
                    <a:pt x="1" y="5"/>
                    <a:pt x="2" y="4"/>
                  </a:cubicBezTo>
                  <a:cubicBezTo>
                    <a:pt x="4" y="3"/>
                    <a:pt x="5" y="2"/>
                    <a:pt x="7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1"/>
                    <a:pt x="21" y="2"/>
                  </a:cubicBezTo>
                  <a:cubicBezTo>
                    <a:pt x="21" y="2"/>
                    <a:pt x="22" y="2"/>
                    <a:pt x="22" y="3"/>
                  </a:cubicBezTo>
                  <a:cubicBezTo>
                    <a:pt x="23" y="3"/>
                    <a:pt x="23" y="3"/>
                    <a:pt x="24" y="3"/>
                  </a:cubicBezTo>
                  <a:cubicBezTo>
                    <a:pt x="25" y="3"/>
                    <a:pt x="26" y="3"/>
                    <a:pt x="27" y="3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8" y="8"/>
                    <a:pt x="7" y="8"/>
                    <a:pt x="6" y="9"/>
                  </a:cubicBezTo>
                  <a:cubicBezTo>
                    <a:pt x="5" y="9"/>
                    <a:pt x="5" y="9"/>
                    <a:pt x="4" y="9"/>
                  </a:cubicBezTo>
                  <a:cubicBezTo>
                    <a:pt x="4" y="10"/>
                    <a:pt x="4" y="10"/>
                    <a:pt x="4" y="11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5" y="13"/>
                    <a:pt x="5" y="13"/>
                    <a:pt x="5" y="14"/>
                  </a:cubicBezTo>
                  <a:lnTo>
                    <a:pt x="3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8" name="Freeform 30"/>
            <p:cNvSpPr>
              <a:spLocks noEditPoints="1"/>
            </p:cNvSpPr>
            <p:nvPr userDrawn="1"/>
          </p:nvSpPr>
          <p:spPr bwMode="auto">
            <a:xfrm>
              <a:off x="365125" y="1065213"/>
              <a:ext cx="66675" cy="22225"/>
            </a:xfrm>
            <a:custGeom>
              <a:avLst/>
              <a:gdLst>
                <a:gd name="T0" fmla="*/ 1 w 29"/>
                <a:gd name="T1" fmla="*/ 0 h 10"/>
                <a:gd name="T2" fmla="*/ 2 w 29"/>
                <a:gd name="T3" fmla="*/ 2 h 10"/>
                <a:gd name="T4" fmla="*/ 3 w 29"/>
                <a:gd name="T5" fmla="*/ 2 h 10"/>
                <a:gd name="T6" fmla="*/ 6 w 29"/>
                <a:gd name="T7" fmla="*/ 2 h 10"/>
                <a:gd name="T8" fmla="*/ 16 w 29"/>
                <a:gd name="T9" fmla="*/ 2 h 10"/>
                <a:gd name="T10" fmla="*/ 17 w 29"/>
                <a:gd name="T11" fmla="*/ 2 h 10"/>
                <a:gd name="T12" fmla="*/ 18 w 29"/>
                <a:gd name="T13" fmla="*/ 2 h 10"/>
                <a:gd name="T14" fmla="*/ 19 w 29"/>
                <a:gd name="T15" fmla="*/ 1 h 10"/>
                <a:gd name="T16" fmla="*/ 19 w 29"/>
                <a:gd name="T17" fmla="*/ 0 h 10"/>
                <a:gd name="T18" fmla="*/ 21 w 29"/>
                <a:gd name="T19" fmla="*/ 0 h 10"/>
                <a:gd name="T20" fmla="*/ 21 w 29"/>
                <a:gd name="T21" fmla="*/ 6 h 10"/>
                <a:gd name="T22" fmla="*/ 21 w 29"/>
                <a:gd name="T23" fmla="*/ 8 h 10"/>
                <a:gd name="T24" fmla="*/ 6 w 29"/>
                <a:gd name="T25" fmla="*/ 8 h 10"/>
                <a:gd name="T26" fmla="*/ 4 w 29"/>
                <a:gd name="T27" fmla="*/ 8 h 10"/>
                <a:gd name="T28" fmla="*/ 3 w 29"/>
                <a:gd name="T29" fmla="*/ 9 h 10"/>
                <a:gd name="T30" fmla="*/ 2 w 29"/>
                <a:gd name="T31" fmla="*/ 9 h 10"/>
                <a:gd name="T32" fmla="*/ 2 w 29"/>
                <a:gd name="T33" fmla="*/ 10 h 10"/>
                <a:gd name="T34" fmla="*/ 1 w 29"/>
                <a:gd name="T35" fmla="*/ 10 h 10"/>
                <a:gd name="T36" fmla="*/ 0 w 29"/>
                <a:gd name="T37" fmla="*/ 10 h 10"/>
                <a:gd name="T38" fmla="*/ 0 w 29"/>
                <a:gd name="T39" fmla="*/ 0 h 10"/>
                <a:gd name="T40" fmla="*/ 1 w 29"/>
                <a:gd name="T41" fmla="*/ 0 h 10"/>
                <a:gd name="T42" fmla="*/ 29 w 29"/>
                <a:gd name="T43" fmla="*/ 8 h 10"/>
                <a:gd name="T44" fmla="*/ 24 w 29"/>
                <a:gd name="T45" fmla="*/ 8 h 10"/>
                <a:gd name="T46" fmla="*/ 24 w 29"/>
                <a:gd name="T47" fmla="*/ 2 h 10"/>
                <a:gd name="T48" fmla="*/ 29 w 29"/>
                <a:gd name="T49" fmla="*/ 2 h 10"/>
                <a:gd name="T50" fmla="*/ 29 w 29"/>
                <a:gd name="T5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10">
                  <a:moveTo>
                    <a:pt x="1" y="0"/>
                  </a:moveTo>
                  <a:cubicBezTo>
                    <a:pt x="1" y="1"/>
                    <a:pt x="2" y="1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7" y="2"/>
                    <a:pt x="17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1"/>
                    <a:pt x="19" y="1"/>
                  </a:cubicBezTo>
                  <a:cubicBezTo>
                    <a:pt x="19" y="1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29" y="8"/>
                  </a:moveTo>
                  <a:cubicBezTo>
                    <a:pt x="24" y="8"/>
                    <a:pt x="24" y="8"/>
                    <a:pt x="24" y="8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9" y="2"/>
                    <a:pt x="29" y="2"/>
                    <a:pt x="29" y="2"/>
                  </a:cubicBezTo>
                  <a:lnTo>
                    <a:pt x="29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" name="Freeform 31"/>
            <p:cNvSpPr>
              <a:spLocks noEditPoints="1"/>
            </p:cNvSpPr>
            <p:nvPr userDrawn="1"/>
          </p:nvSpPr>
          <p:spPr bwMode="auto">
            <a:xfrm>
              <a:off x="361950" y="1093788"/>
              <a:ext cx="50800" cy="47625"/>
            </a:xfrm>
            <a:custGeom>
              <a:avLst/>
              <a:gdLst>
                <a:gd name="T0" fmla="*/ 0 w 22"/>
                <a:gd name="T1" fmla="*/ 10 h 21"/>
                <a:gd name="T2" fmla="*/ 2 w 22"/>
                <a:gd name="T3" fmla="*/ 4 h 21"/>
                <a:gd name="T4" fmla="*/ 5 w 22"/>
                <a:gd name="T5" fmla="*/ 1 h 21"/>
                <a:gd name="T6" fmla="*/ 11 w 22"/>
                <a:gd name="T7" fmla="*/ 0 h 21"/>
                <a:gd name="T8" fmla="*/ 16 w 22"/>
                <a:gd name="T9" fmla="*/ 0 h 21"/>
                <a:gd name="T10" fmla="*/ 19 w 22"/>
                <a:gd name="T11" fmla="*/ 3 h 21"/>
                <a:gd name="T12" fmla="*/ 21 w 22"/>
                <a:gd name="T13" fmla="*/ 6 h 21"/>
                <a:gd name="T14" fmla="*/ 22 w 22"/>
                <a:gd name="T15" fmla="*/ 10 h 21"/>
                <a:gd name="T16" fmla="*/ 19 w 22"/>
                <a:gd name="T17" fmla="*/ 18 h 21"/>
                <a:gd name="T18" fmla="*/ 12 w 22"/>
                <a:gd name="T19" fmla="*/ 20 h 21"/>
                <a:gd name="T20" fmla="*/ 5 w 22"/>
                <a:gd name="T21" fmla="*/ 19 h 21"/>
                <a:gd name="T22" fmla="*/ 2 w 22"/>
                <a:gd name="T23" fmla="*/ 15 h 21"/>
                <a:gd name="T24" fmla="*/ 0 w 22"/>
                <a:gd name="T25" fmla="*/ 10 h 21"/>
                <a:gd name="T26" fmla="*/ 12 w 22"/>
                <a:gd name="T27" fmla="*/ 6 h 21"/>
                <a:gd name="T28" fmla="*/ 5 w 22"/>
                <a:gd name="T29" fmla="*/ 7 h 21"/>
                <a:gd name="T30" fmla="*/ 3 w 22"/>
                <a:gd name="T31" fmla="*/ 10 h 21"/>
                <a:gd name="T32" fmla="*/ 3 w 22"/>
                <a:gd name="T33" fmla="*/ 12 h 21"/>
                <a:gd name="T34" fmla="*/ 5 w 22"/>
                <a:gd name="T35" fmla="*/ 13 h 21"/>
                <a:gd name="T36" fmla="*/ 7 w 22"/>
                <a:gd name="T37" fmla="*/ 14 h 21"/>
                <a:gd name="T38" fmla="*/ 11 w 22"/>
                <a:gd name="T39" fmla="*/ 14 h 21"/>
                <a:gd name="T40" fmla="*/ 18 w 22"/>
                <a:gd name="T41" fmla="*/ 13 h 21"/>
                <a:gd name="T42" fmla="*/ 20 w 22"/>
                <a:gd name="T43" fmla="*/ 10 h 21"/>
                <a:gd name="T44" fmla="*/ 19 w 22"/>
                <a:gd name="T45" fmla="*/ 8 h 21"/>
                <a:gd name="T46" fmla="*/ 16 w 22"/>
                <a:gd name="T47" fmla="*/ 7 h 21"/>
                <a:gd name="T48" fmla="*/ 12 w 22"/>
                <a:gd name="T49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21">
                  <a:moveTo>
                    <a:pt x="0" y="10"/>
                  </a:moveTo>
                  <a:cubicBezTo>
                    <a:pt x="0" y="8"/>
                    <a:pt x="1" y="6"/>
                    <a:pt x="2" y="4"/>
                  </a:cubicBezTo>
                  <a:cubicBezTo>
                    <a:pt x="2" y="3"/>
                    <a:pt x="4" y="2"/>
                    <a:pt x="5" y="1"/>
                  </a:cubicBezTo>
                  <a:cubicBezTo>
                    <a:pt x="7" y="0"/>
                    <a:pt x="9" y="0"/>
                    <a:pt x="11" y="0"/>
                  </a:cubicBezTo>
                  <a:cubicBezTo>
                    <a:pt x="13" y="0"/>
                    <a:pt x="14" y="0"/>
                    <a:pt x="16" y="0"/>
                  </a:cubicBezTo>
                  <a:cubicBezTo>
                    <a:pt x="17" y="1"/>
                    <a:pt x="18" y="2"/>
                    <a:pt x="19" y="3"/>
                  </a:cubicBezTo>
                  <a:cubicBezTo>
                    <a:pt x="20" y="4"/>
                    <a:pt x="21" y="5"/>
                    <a:pt x="21" y="6"/>
                  </a:cubicBezTo>
                  <a:cubicBezTo>
                    <a:pt x="22" y="7"/>
                    <a:pt x="22" y="9"/>
                    <a:pt x="22" y="10"/>
                  </a:cubicBezTo>
                  <a:cubicBezTo>
                    <a:pt x="22" y="13"/>
                    <a:pt x="21" y="16"/>
                    <a:pt x="19" y="18"/>
                  </a:cubicBezTo>
                  <a:cubicBezTo>
                    <a:pt x="17" y="20"/>
                    <a:pt x="14" y="21"/>
                    <a:pt x="12" y="20"/>
                  </a:cubicBezTo>
                  <a:cubicBezTo>
                    <a:pt x="9" y="21"/>
                    <a:pt x="7" y="20"/>
                    <a:pt x="5" y="19"/>
                  </a:cubicBezTo>
                  <a:cubicBezTo>
                    <a:pt x="4" y="18"/>
                    <a:pt x="2" y="17"/>
                    <a:pt x="2" y="15"/>
                  </a:cubicBezTo>
                  <a:cubicBezTo>
                    <a:pt x="1" y="14"/>
                    <a:pt x="0" y="12"/>
                    <a:pt x="0" y="10"/>
                  </a:cubicBezTo>
                  <a:close/>
                  <a:moveTo>
                    <a:pt x="12" y="6"/>
                  </a:moveTo>
                  <a:cubicBezTo>
                    <a:pt x="9" y="6"/>
                    <a:pt x="7" y="6"/>
                    <a:pt x="5" y="7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3"/>
                    <a:pt x="4" y="13"/>
                    <a:pt x="5" y="13"/>
                  </a:cubicBezTo>
                  <a:cubicBezTo>
                    <a:pt x="6" y="14"/>
                    <a:pt x="7" y="14"/>
                    <a:pt x="7" y="14"/>
                  </a:cubicBezTo>
                  <a:cubicBezTo>
                    <a:pt x="9" y="14"/>
                    <a:pt x="10" y="14"/>
                    <a:pt x="11" y="14"/>
                  </a:cubicBezTo>
                  <a:cubicBezTo>
                    <a:pt x="13" y="14"/>
                    <a:pt x="15" y="14"/>
                    <a:pt x="18" y="13"/>
                  </a:cubicBezTo>
                  <a:cubicBezTo>
                    <a:pt x="19" y="13"/>
                    <a:pt x="20" y="11"/>
                    <a:pt x="20" y="10"/>
                  </a:cubicBezTo>
                  <a:cubicBezTo>
                    <a:pt x="20" y="9"/>
                    <a:pt x="20" y="8"/>
                    <a:pt x="19" y="8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5" y="6"/>
                    <a:pt x="13" y="6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" name="Freeform 32"/>
            <p:cNvSpPr>
              <a:spLocks/>
            </p:cNvSpPr>
            <p:nvPr userDrawn="1"/>
          </p:nvSpPr>
          <p:spPr bwMode="auto">
            <a:xfrm>
              <a:off x="365125" y="1146175"/>
              <a:ext cx="47625" cy="52388"/>
            </a:xfrm>
            <a:custGeom>
              <a:avLst/>
              <a:gdLst>
                <a:gd name="T0" fmla="*/ 0 w 21"/>
                <a:gd name="T1" fmla="*/ 23 h 23"/>
                <a:gd name="T2" fmla="*/ 0 w 21"/>
                <a:gd name="T3" fmla="*/ 13 h 23"/>
                <a:gd name="T4" fmla="*/ 1 w 21"/>
                <a:gd name="T5" fmla="*/ 13 h 23"/>
                <a:gd name="T6" fmla="*/ 2 w 21"/>
                <a:gd name="T7" fmla="*/ 14 h 23"/>
                <a:gd name="T8" fmla="*/ 3 w 21"/>
                <a:gd name="T9" fmla="*/ 15 h 23"/>
                <a:gd name="T10" fmla="*/ 6 w 21"/>
                <a:gd name="T11" fmla="*/ 15 h 23"/>
                <a:gd name="T12" fmla="*/ 12 w 21"/>
                <a:gd name="T13" fmla="*/ 15 h 23"/>
                <a:gd name="T14" fmla="*/ 14 w 21"/>
                <a:gd name="T15" fmla="*/ 15 h 23"/>
                <a:gd name="T16" fmla="*/ 16 w 21"/>
                <a:gd name="T17" fmla="*/ 14 h 23"/>
                <a:gd name="T18" fmla="*/ 17 w 21"/>
                <a:gd name="T19" fmla="*/ 14 h 23"/>
                <a:gd name="T20" fmla="*/ 17 w 21"/>
                <a:gd name="T21" fmla="*/ 13 h 23"/>
                <a:gd name="T22" fmla="*/ 18 w 21"/>
                <a:gd name="T23" fmla="*/ 13 h 23"/>
                <a:gd name="T24" fmla="*/ 18 w 21"/>
                <a:gd name="T25" fmla="*/ 12 h 23"/>
                <a:gd name="T26" fmla="*/ 17 w 21"/>
                <a:gd name="T27" fmla="*/ 10 h 23"/>
                <a:gd name="T28" fmla="*/ 16 w 21"/>
                <a:gd name="T29" fmla="*/ 9 h 23"/>
                <a:gd name="T30" fmla="*/ 14 w 21"/>
                <a:gd name="T31" fmla="*/ 8 h 23"/>
                <a:gd name="T32" fmla="*/ 6 w 21"/>
                <a:gd name="T33" fmla="*/ 8 h 23"/>
                <a:gd name="T34" fmla="*/ 3 w 21"/>
                <a:gd name="T35" fmla="*/ 8 h 23"/>
                <a:gd name="T36" fmla="*/ 2 w 21"/>
                <a:gd name="T37" fmla="*/ 9 h 23"/>
                <a:gd name="T38" fmla="*/ 1 w 21"/>
                <a:gd name="T39" fmla="*/ 10 h 23"/>
                <a:gd name="T40" fmla="*/ 0 w 21"/>
                <a:gd name="T41" fmla="*/ 10 h 23"/>
                <a:gd name="T42" fmla="*/ 0 w 21"/>
                <a:gd name="T43" fmla="*/ 0 h 23"/>
                <a:gd name="T44" fmla="*/ 1 w 21"/>
                <a:gd name="T45" fmla="*/ 0 h 23"/>
                <a:gd name="T46" fmla="*/ 2 w 21"/>
                <a:gd name="T47" fmla="*/ 1 h 23"/>
                <a:gd name="T48" fmla="*/ 3 w 21"/>
                <a:gd name="T49" fmla="*/ 2 h 23"/>
                <a:gd name="T50" fmla="*/ 6 w 21"/>
                <a:gd name="T51" fmla="*/ 2 h 23"/>
                <a:gd name="T52" fmla="*/ 15 w 21"/>
                <a:gd name="T53" fmla="*/ 2 h 23"/>
                <a:gd name="T54" fmla="*/ 17 w 21"/>
                <a:gd name="T55" fmla="*/ 2 h 23"/>
                <a:gd name="T56" fmla="*/ 18 w 21"/>
                <a:gd name="T57" fmla="*/ 2 h 23"/>
                <a:gd name="T58" fmla="*/ 19 w 21"/>
                <a:gd name="T59" fmla="*/ 1 h 23"/>
                <a:gd name="T60" fmla="*/ 19 w 21"/>
                <a:gd name="T61" fmla="*/ 0 h 23"/>
                <a:gd name="T62" fmla="*/ 21 w 21"/>
                <a:gd name="T63" fmla="*/ 0 h 23"/>
                <a:gd name="T64" fmla="*/ 21 w 21"/>
                <a:gd name="T65" fmla="*/ 5 h 23"/>
                <a:gd name="T66" fmla="*/ 21 w 21"/>
                <a:gd name="T67" fmla="*/ 8 h 23"/>
                <a:gd name="T68" fmla="*/ 18 w 21"/>
                <a:gd name="T69" fmla="*/ 8 h 23"/>
                <a:gd name="T70" fmla="*/ 18 w 21"/>
                <a:gd name="T71" fmla="*/ 8 h 23"/>
                <a:gd name="T72" fmla="*/ 20 w 21"/>
                <a:gd name="T73" fmla="*/ 10 h 23"/>
                <a:gd name="T74" fmla="*/ 21 w 21"/>
                <a:gd name="T75" fmla="*/ 12 h 23"/>
                <a:gd name="T76" fmla="*/ 21 w 21"/>
                <a:gd name="T77" fmla="*/ 15 h 23"/>
                <a:gd name="T78" fmla="*/ 21 w 21"/>
                <a:gd name="T79" fmla="*/ 18 h 23"/>
                <a:gd name="T80" fmla="*/ 19 w 21"/>
                <a:gd name="T81" fmla="*/ 19 h 23"/>
                <a:gd name="T82" fmla="*/ 17 w 21"/>
                <a:gd name="T83" fmla="*/ 20 h 23"/>
                <a:gd name="T84" fmla="*/ 14 w 21"/>
                <a:gd name="T85" fmla="*/ 21 h 23"/>
                <a:gd name="T86" fmla="*/ 6 w 21"/>
                <a:gd name="T87" fmla="*/ 21 h 23"/>
                <a:gd name="T88" fmla="*/ 4 w 21"/>
                <a:gd name="T89" fmla="*/ 21 h 23"/>
                <a:gd name="T90" fmla="*/ 3 w 21"/>
                <a:gd name="T91" fmla="*/ 21 h 23"/>
                <a:gd name="T92" fmla="*/ 2 w 21"/>
                <a:gd name="T93" fmla="*/ 21 h 23"/>
                <a:gd name="T94" fmla="*/ 2 w 21"/>
                <a:gd name="T95" fmla="*/ 22 h 23"/>
                <a:gd name="T96" fmla="*/ 1 w 21"/>
                <a:gd name="T97" fmla="*/ 23 h 23"/>
                <a:gd name="T98" fmla="*/ 0 w 21"/>
                <a:gd name="T9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" h="23">
                  <a:moveTo>
                    <a:pt x="0" y="2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2" y="14"/>
                    <a:pt x="2" y="14"/>
                  </a:cubicBezTo>
                  <a:cubicBezTo>
                    <a:pt x="2" y="14"/>
                    <a:pt x="3" y="14"/>
                    <a:pt x="3" y="15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5"/>
                    <a:pt x="13" y="15"/>
                    <a:pt x="14" y="15"/>
                  </a:cubicBezTo>
                  <a:cubicBezTo>
                    <a:pt x="14" y="15"/>
                    <a:pt x="15" y="14"/>
                    <a:pt x="16" y="14"/>
                  </a:cubicBezTo>
                  <a:cubicBezTo>
                    <a:pt x="16" y="14"/>
                    <a:pt x="16" y="14"/>
                    <a:pt x="17" y="14"/>
                  </a:cubicBezTo>
                  <a:cubicBezTo>
                    <a:pt x="17" y="14"/>
                    <a:pt x="17" y="14"/>
                    <a:pt x="17" y="13"/>
                  </a:cubicBezTo>
                  <a:cubicBezTo>
                    <a:pt x="17" y="13"/>
                    <a:pt x="18" y="13"/>
                    <a:pt x="18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7" y="10"/>
                  </a:cubicBezTo>
                  <a:cubicBezTo>
                    <a:pt x="17" y="10"/>
                    <a:pt x="16" y="9"/>
                    <a:pt x="16" y="9"/>
                  </a:cubicBezTo>
                  <a:cubicBezTo>
                    <a:pt x="15" y="8"/>
                    <a:pt x="15" y="8"/>
                    <a:pt x="14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3" y="8"/>
                    <a:pt x="2" y="8"/>
                    <a:pt x="2" y="9"/>
                  </a:cubicBezTo>
                  <a:cubicBezTo>
                    <a:pt x="2" y="9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6" y="2"/>
                    <a:pt x="17" y="2"/>
                  </a:cubicBezTo>
                  <a:cubicBezTo>
                    <a:pt x="17" y="2"/>
                    <a:pt x="18" y="2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19" y="1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9" y="10"/>
                    <a:pt x="20" y="10"/>
                  </a:cubicBezTo>
                  <a:cubicBezTo>
                    <a:pt x="20" y="11"/>
                    <a:pt x="20" y="12"/>
                    <a:pt x="21" y="12"/>
                  </a:cubicBezTo>
                  <a:cubicBezTo>
                    <a:pt x="21" y="13"/>
                    <a:pt x="21" y="14"/>
                    <a:pt x="21" y="15"/>
                  </a:cubicBezTo>
                  <a:cubicBezTo>
                    <a:pt x="21" y="16"/>
                    <a:pt x="21" y="17"/>
                    <a:pt x="21" y="18"/>
                  </a:cubicBezTo>
                  <a:cubicBezTo>
                    <a:pt x="20" y="18"/>
                    <a:pt x="20" y="19"/>
                    <a:pt x="19" y="19"/>
                  </a:cubicBezTo>
                  <a:cubicBezTo>
                    <a:pt x="18" y="20"/>
                    <a:pt x="18" y="20"/>
                    <a:pt x="17" y="20"/>
                  </a:cubicBezTo>
                  <a:cubicBezTo>
                    <a:pt x="16" y="21"/>
                    <a:pt x="15" y="21"/>
                    <a:pt x="14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5" y="21"/>
                    <a:pt x="4" y="21"/>
                  </a:cubicBezTo>
                  <a:cubicBezTo>
                    <a:pt x="4" y="21"/>
                    <a:pt x="3" y="21"/>
                    <a:pt x="3" y="21"/>
                  </a:cubicBezTo>
                  <a:cubicBezTo>
                    <a:pt x="3" y="21"/>
                    <a:pt x="2" y="21"/>
                    <a:pt x="2" y="21"/>
                  </a:cubicBezTo>
                  <a:cubicBezTo>
                    <a:pt x="2" y="21"/>
                    <a:pt x="2" y="22"/>
                    <a:pt x="2" y="22"/>
                  </a:cubicBezTo>
                  <a:cubicBezTo>
                    <a:pt x="1" y="22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" name="Freeform 33"/>
            <p:cNvSpPr>
              <a:spLocks noEditPoints="1"/>
            </p:cNvSpPr>
            <p:nvPr userDrawn="1"/>
          </p:nvSpPr>
          <p:spPr bwMode="auto">
            <a:xfrm>
              <a:off x="361950" y="1200150"/>
              <a:ext cx="50800" cy="47625"/>
            </a:xfrm>
            <a:custGeom>
              <a:avLst/>
              <a:gdLst>
                <a:gd name="T0" fmla="*/ 4 w 22"/>
                <a:gd name="T1" fmla="*/ 13 h 21"/>
                <a:gd name="T2" fmla="*/ 4 w 22"/>
                <a:gd name="T3" fmla="*/ 13 h 21"/>
                <a:gd name="T4" fmla="*/ 1 w 22"/>
                <a:gd name="T5" fmla="*/ 10 h 21"/>
                <a:gd name="T6" fmla="*/ 0 w 22"/>
                <a:gd name="T7" fmla="*/ 6 h 21"/>
                <a:gd name="T8" fmla="*/ 1 w 22"/>
                <a:gd name="T9" fmla="*/ 3 h 21"/>
                <a:gd name="T10" fmla="*/ 3 w 22"/>
                <a:gd name="T11" fmla="*/ 1 h 21"/>
                <a:gd name="T12" fmla="*/ 6 w 22"/>
                <a:gd name="T13" fmla="*/ 0 h 21"/>
                <a:gd name="T14" fmla="*/ 11 w 22"/>
                <a:gd name="T15" fmla="*/ 3 h 21"/>
                <a:gd name="T16" fmla="*/ 13 w 22"/>
                <a:gd name="T17" fmla="*/ 13 h 21"/>
                <a:gd name="T18" fmla="*/ 15 w 22"/>
                <a:gd name="T19" fmla="*/ 13 h 21"/>
                <a:gd name="T20" fmla="*/ 18 w 22"/>
                <a:gd name="T21" fmla="*/ 12 h 21"/>
                <a:gd name="T22" fmla="*/ 19 w 22"/>
                <a:gd name="T23" fmla="*/ 11 h 21"/>
                <a:gd name="T24" fmla="*/ 20 w 22"/>
                <a:gd name="T25" fmla="*/ 9 h 21"/>
                <a:gd name="T26" fmla="*/ 19 w 22"/>
                <a:gd name="T27" fmla="*/ 8 h 21"/>
                <a:gd name="T28" fmla="*/ 18 w 22"/>
                <a:gd name="T29" fmla="*/ 6 h 21"/>
                <a:gd name="T30" fmla="*/ 16 w 22"/>
                <a:gd name="T31" fmla="*/ 5 h 21"/>
                <a:gd name="T32" fmla="*/ 16 w 22"/>
                <a:gd name="T33" fmla="*/ 1 h 21"/>
                <a:gd name="T34" fmla="*/ 19 w 22"/>
                <a:gd name="T35" fmla="*/ 1 h 21"/>
                <a:gd name="T36" fmla="*/ 21 w 22"/>
                <a:gd name="T37" fmla="*/ 5 h 21"/>
                <a:gd name="T38" fmla="*/ 21 w 22"/>
                <a:gd name="T39" fmla="*/ 7 h 21"/>
                <a:gd name="T40" fmla="*/ 22 w 22"/>
                <a:gd name="T41" fmla="*/ 10 h 21"/>
                <a:gd name="T42" fmla="*/ 22 w 22"/>
                <a:gd name="T43" fmla="*/ 11 h 21"/>
                <a:gd name="T44" fmla="*/ 21 w 22"/>
                <a:gd name="T45" fmla="*/ 16 h 21"/>
                <a:gd name="T46" fmla="*/ 19 w 22"/>
                <a:gd name="T47" fmla="*/ 18 h 21"/>
                <a:gd name="T48" fmla="*/ 15 w 22"/>
                <a:gd name="T49" fmla="*/ 19 h 21"/>
                <a:gd name="T50" fmla="*/ 7 w 22"/>
                <a:gd name="T51" fmla="*/ 19 h 21"/>
                <a:gd name="T52" fmla="*/ 5 w 22"/>
                <a:gd name="T53" fmla="*/ 19 h 21"/>
                <a:gd name="T54" fmla="*/ 3 w 22"/>
                <a:gd name="T55" fmla="*/ 19 h 21"/>
                <a:gd name="T56" fmla="*/ 3 w 22"/>
                <a:gd name="T57" fmla="*/ 19 h 21"/>
                <a:gd name="T58" fmla="*/ 3 w 22"/>
                <a:gd name="T59" fmla="*/ 20 h 21"/>
                <a:gd name="T60" fmla="*/ 2 w 22"/>
                <a:gd name="T61" fmla="*/ 21 h 21"/>
                <a:gd name="T62" fmla="*/ 1 w 22"/>
                <a:gd name="T63" fmla="*/ 21 h 21"/>
                <a:gd name="T64" fmla="*/ 1 w 22"/>
                <a:gd name="T65" fmla="*/ 13 h 21"/>
                <a:gd name="T66" fmla="*/ 4 w 22"/>
                <a:gd name="T67" fmla="*/ 13 h 21"/>
                <a:gd name="T68" fmla="*/ 11 w 22"/>
                <a:gd name="T69" fmla="*/ 13 h 21"/>
                <a:gd name="T70" fmla="*/ 10 w 22"/>
                <a:gd name="T71" fmla="*/ 8 h 21"/>
                <a:gd name="T72" fmla="*/ 6 w 22"/>
                <a:gd name="T73" fmla="*/ 6 h 21"/>
                <a:gd name="T74" fmla="*/ 4 w 22"/>
                <a:gd name="T75" fmla="*/ 7 h 21"/>
                <a:gd name="T76" fmla="*/ 4 w 22"/>
                <a:gd name="T77" fmla="*/ 9 h 21"/>
                <a:gd name="T78" fmla="*/ 4 w 22"/>
                <a:gd name="T79" fmla="*/ 11 h 21"/>
                <a:gd name="T80" fmla="*/ 5 w 22"/>
                <a:gd name="T81" fmla="*/ 12 h 21"/>
                <a:gd name="T82" fmla="*/ 7 w 22"/>
                <a:gd name="T83" fmla="*/ 13 h 21"/>
                <a:gd name="T84" fmla="*/ 11 w 22"/>
                <a:gd name="T85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" h="21"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5"/>
                    <a:pt x="1" y="4"/>
                    <a:pt x="1" y="3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10" y="1"/>
                    <a:pt x="11" y="3"/>
                  </a:cubicBezTo>
                  <a:cubicBezTo>
                    <a:pt x="12" y="6"/>
                    <a:pt x="13" y="9"/>
                    <a:pt x="13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3"/>
                    <a:pt x="17" y="12"/>
                    <a:pt x="18" y="12"/>
                  </a:cubicBezTo>
                  <a:cubicBezTo>
                    <a:pt x="18" y="12"/>
                    <a:pt x="19" y="11"/>
                    <a:pt x="19" y="11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20" y="9"/>
                    <a:pt x="20" y="8"/>
                    <a:pt x="19" y="8"/>
                  </a:cubicBezTo>
                  <a:cubicBezTo>
                    <a:pt x="19" y="7"/>
                    <a:pt x="19" y="7"/>
                    <a:pt x="18" y="6"/>
                  </a:cubicBezTo>
                  <a:cubicBezTo>
                    <a:pt x="17" y="6"/>
                    <a:pt x="16" y="6"/>
                    <a:pt x="16" y="5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3"/>
                    <a:pt x="20" y="4"/>
                    <a:pt x="21" y="5"/>
                  </a:cubicBezTo>
                  <a:cubicBezTo>
                    <a:pt x="21" y="6"/>
                    <a:pt x="21" y="6"/>
                    <a:pt x="21" y="7"/>
                  </a:cubicBezTo>
                  <a:cubicBezTo>
                    <a:pt x="22" y="8"/>
                    <a:pt x="22" y="9"/>
                    <a:pt x="22" y="10"/>
                  </a:cubicBezTo>
                  <a:cubicBezTo>
                    <a:pt x="22" y="10"/>
                    <a:pt x="22" y="11"/>
                    <a:pt x="22" y="11"/>
                  </a:cubicBezTo>
                  <a:cubicBezTo>
                    <a:pt x="22" y="13"/>
                    <a:pt x="22" y="14"/>
                    <a:pt x="21" y="16"/>
                  </a:cubicBezTo>
                  <a:cubicBezTo>
                    <a:pt x="21" y="17"/>
                    <a:pt x="20" y="17"/>
                    <a:pt x="19" y="18"/>
                  </a:cubicBezTo>
                  <a:cubicBezTo>
                    <a:pt x="18" y="18"/>
                    <a:pt x="16" y="19"/>
                    <a:pt x="1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4" y="19"/>
                    <a:pt x="4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20"/>
                    <a:pt x="3" y="20"/>
                  </a:cubicBezTo>
                  <a:cubicBezTo>
                    <a:pt x="2" y="20"/>
                    <a:pt x="2" y="20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13"/>
                    <a:pt x="1" y="13"/>
                    <a:pt x="1" y="13"/>
                  </a:cubicBezTo>
                  <a:lnTo>
                    <a:pt x="4" y="13"/>
                  </a:lnTo>
                  <a:close/>
                  <a:moveTo>
                    <a:pt x="11" y="13"/>
                  </a:moveTo>
                  <a:cubicBezTo>
                    <a:pt x="11" y="11"/>
                    <a:pt x="10" y="9"/>
                    <a:pt x="10" y="8"/>
                  </a:cubicBezTo>
                  <a:cubicBezTo>
                    <a:pt x="9" y="7"/>
                    <a:pt x="7" y="6"/>
                    <a:pt x="6" y="6"/>
                  </a:cubicBezTo>
                  <a:cubicBezTo>
                    <a:pt x="5" y="6"/>
                    <a:pt x="5" y="6"/>
                    <a:pt x="4" y="7"/>
                  </a:cubicBezTo>
                  <a:cubicBezTo>
                    <a:pt x="4" y="7"/>
                    <a:pt x="3" y="8"/>
                    <a:pt x="4" y="9"/>
                  </a:cubicBezTo>
                  <a:cubicBezTo>
                    <a:pt x="4" y="10"/>
                    <a:pt x="4" y="10"/>
                    <a:pt x="4" y="11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6" y="12"/>
                    <a:pt x="7" y="13"/>
                    <a:pt x="7" y="13"/>
                  </a:cubicBezTo>
                  <a:cubicBezTo>
                    <a:pt x="11" y="13"/>
                    <a:pt x="11" y="13"/>
                    <a:pt x="11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2" name="Freeform 34"/>
            <p:cNvSpPr>
              <a:spLocks/>
            </p:cNvSpPr>
            <p:nvPr userDrawn="1"/>
          </p:nvSpPr>
          <p:spPr bwMode="auto">
            <a:xfrm>
              <a:off x="365125" y="1250950"/>
              <a:ext cx="68263" cy="23813"/>
            </a:xfrm>
            <a:custGeom>
              <a:avLst/>
              <a:gdLst>
                <a:gd name="T0" fmla="*/ 6 w 30"/>
                <a:gd name="T1" fmla="*/ 9 h 11"/>
                <a:gd name="T2" fmla="*/ 3 w 30"/>
                <a:gd name="T3" fmla="*/ 9 h 11"/>
                <a:gd name="T4" fmla="*/ 2 w 30"/>
                <a:gd name="T5" fmla="*/ 9 h 11"/>
                <a:gd name="T6" fmla="*/ 1 w 30"/>
                <a:gd name="T7" fmla="*/ 11 h 11"/>
                <a:gd name="T8" fmla="*/ 0 w 30"/>
                <a:gd name="T9" fmla="*/ 11 h 11"/>
                <a:gd name="T10" fmla="*/ 0 w 30"/>
                <a:gd name="T11" fmla="*/ 0 h 11"/>
                <a:gd name="T12" fmla="*/ 1 w 30"/>
                <a:gd name="T13" fmla="*/ 0 h 11"/>
                <a:gd name="T14" fmla="*/ 2 w 30"/>
                <a:gd name="T15" fmla="*/ 1 h 11"/>
                <a:gd name="T16" fmla="*/ 2 w 30"/>
                <a:gd name="T17" fmla="*/ 2 h 11"/>
                <a:gd name="T18" fmla="*/ 3 w 30"/>
                <a:gd name="T19" fmla="*/ 2 h 11"/>
                <a:gd name="T20" fmla="*/ 4 w 30"/>
                <a:gd name="T21" fmla="*/ 2 h 11"/>
                <a:gd name="T22" fmla="*/ 6 w 30"/>
                <a:gd name="T23" fmla="*/ 2 h 11"/>
                <a:gd name="T24" fmla="*/ 22 w 30"/>
                <a:gd name="T25" fmla="*/ 2 h 11"/>
                <a:gd name="T26" fmla="*/ 25 w 30"/>
                <a:gd name="T27" fmla="*/ 2 h 11"/>
                <a:gd name="T28" fmla="*/ 26 w 30"/>
                <a:gd name="T29" fmla="*/ 2 h 11"/>
                <a:gd name="T30" fmla="*/ 27 w 30"/>
                <a:gd name="T31" fmla="*/ 2 h 11"/>
                <a:gd name="T32" fmla="*/ 28 w 30"/>
                <a:gd name="T33" fmla="*/ 1 h 11"/>
                <a:gd name="T34" fmla="*/ 28 w 30"/>
                <a:gd name="T35" fmla="*/ 0 h 11"/>
                <a:gd name="T36" fmla="*/ 30 w 30"/>
                <a:gd name="T37" fmla="*/ 0 h 11"/>
                <a:gd name="T38" fmla="*/ 30 w 30"/>
                <a:gd name="T39" fmla="*/ 6 h 11"/>
                <a:gd name="T40" fmla="*/ 30 w 30"/>
                <a:gd name="T41" fmla="*/ 9 h 11"/>
                <a:gd name="T42" fmla="*/ 6 w 30"/>
                <a:gd name="T4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11">
                  <a:moveTo>
                    <a:pt x="6" y="9"/>
                  </a:moveTo>
                  <a:cubicBezTo>
                    <a:pt x="5" y="9"/>
                    <a:pt x="4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10"/>
                    <a:pt x="1" y="10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4" y="2"/>
                    <a:pt x="24" y="2"/>
                    <a:pt x="25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8" y="2"/>
                    <a:pt x="28" y="2"/>
                    <a:pt x="28" y="1"/>
                  </a:cubicBezTo>
                  <a:cubicBezTo>
                    <a:pt x="28" y="1"/>
                    <a:pt x="28" y="1"/>
                    <a:pt x="2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9"/>
                    <a:pt x="30" y="9"/>
                    <a:pt x="30" y="9"/>
                  </a:cubicBezTo>
                  <a:lnTo>
                    <a:pt x="6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3" name="Freeform 35"/>
            <p:cNvSpPr>
              <a:spLocks/>
            </p:cNvSpPr>
            <p:nvPr userDrawn="1"/>
          </p:nvSpPr>
          <p:spPr bwMode="auto">
            <a:xfrm>
              <a:off x="361950" y="1298575"/>
              <a:ext cx="69850" cy="47625"/>
            </a:xfrm>
            <a:custGeom>
              <a:avLst/>
              <a:gdLst>
                <a:gd name="T0" fmla="*/ 29 w 30"/>
                <a:gd name="T1" fmla="*/ 21 h 21"/>
                <a:gd name="T2" fmla="*/ 23 w 30"/>
                <a:gd name="T3" fmla="*/ 21 h 21"/>
                <a:gd name="T4" fmla="*/ 23 w 30"/>
                <a:gd name="T5" fmla="*/ 18 h 21"/>
                <a:gd name="T6" fmla="*/ 26 w 30"/>
                <a:gd name="T7" fmla="*/ 17 h 21"/>
                <a:gd name="T8" fmla="*/ 27 w 30"/>
                <a:gd name="T9" fmla="*/ 14 h 21"/>
                <a:gd name="T10" fmla="*/ 24 w 30"/>
                <a:gd name="T11" fmla="*/ 9 h 21"/>
                <a:gd name="T12" fmla="*/ 15 w 30"/>
                <a:gd name="T13" fmla="*/ 7 h 21"/>
                <a:gd name="T14" fmla="*/ 6 w 30"/>
                <a:gd name="T15" fmla="*/ 9 h 21"/>
                <a:gd name="T16" fmla="*/ 3 w 30"/>
                <a:gd name="T17" fmla="*/ 13 h 21"/>
                <a:gd name="T18" fmla="*/ 3 w 30"/>
                <a:gd name="T19" fmla="*/ 16 h 21"/>
                <a:gd name="T20" fmla="*/ 5 w 30"/>
                <a:gd name="T21" fmla="*/ 17 h 21"/>
                <a:gd name="T22" fmla="*/ 8 w 30"/>
                <a:gd name="T23" fmla="*/ 18 h 21"/>
                <a:gd name="T24" fmla="*/ 8 w 30"/>
                <a:gd name="T25" fmla="*/ 21 h 21"/>
                <a:gd name="T26" fmla="*/ 2 w 30"/>
                <a:gd name="T27" fmla="*/ 21 h 21"/>
                <a:gd name="T28" fmla="*/ 1 w 30"/>
                <a:gd name="T29" fmla="*/ 17 h 21"/>
                <a:gd name="T30" fmla="*/ 0 w 30"/>
                <a:gd name="T31" fmla="*/ 13 h 21"/>
                <a:gd name="T32" fmla="*/ 2 w 30"/>
                <a:gd name="T33" fmla="*/ 6 h 21"/>
                <a:gd name="T34" fmla="*/ 7 w 30"/>
                <a:gd name="T35" fmla="*/ 2 h 21"/>
                <a:gd name="T36" fmla="*/ 15 w 30"/>
                <a:gd name="T37" fmla="*/ 0 h 21"/>
                <a:gd name="T38" fmla="*/ 23 w 30"/>
                <a:gd name="T39" fmla="*/ 2 h 21"/>
                <a:gd name="T40" fmla="*/ 28 w 30"/>
                <a:gd name="T41" fmla="*/ 7 h 21"/>
                <a:gd name="T42" fmla="*/ 30 w 30"/>
                <a:gd name="T43" fmla="*/ 14 h 21"/>
                <a:gd name="T44" fmla="*/ 30 w 30"/>
                <a:gd name="T45" fmla="*/ 18 h 21"/>
                <a:gd name="T46" fmla="*/ 29 w 30"/>
                <a:gd name="T4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21">
                  <a:moveTo>
                    <a:pt x="29" y="21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8"/>
                    <a:pt x="25" y="18"/>
                    <a:pt x="26" y="17"/>
                  </a:cubicBezTo>
                  <a:cubicBezTo>
                    <a:pt x="27" y="16"/>
                    <a:pt x="27" y="15"/>
                    <a:pt x="27" y="14"/>
                  </a:cubicBezTo>
                  <a:cubicBezTo>
                    <a:pt x="27" y="12"/>
                    <a:pt x="26" y="10"/>
                    <a:pt x="24" y="9"/>
                  </a:cubicBezTo>
                  <a:cubicBezTo>
                    <a:pt x="21" y="7"/>
                    <a:pt x="18" y="7"/>
                    <a:pt x="15" y="7"/>
                  </a:cubicBezTo>
                  <a:cubicBezTo>
                    <a:pt x="12" y="7"/>
                    <a:pt x="9" y="7"/>
                    <a:pt x="6" y="9"/>
                  </a:cubicBezTo>
                  <a:cubicBezTo>
                    <a:pt x="4" y="9"/>
                    <a:pt x="3" y="11"/>
                    <a:pt x="3" y="13"/>
                  </a:cubicBezTo>
                  <a:cubicBezTo>
                    <a:pt x="3" y="14"/>
                    <a:pt x="3" y="15"/>
                    <a:pt x="3" y="16"/>
                  </a:cubicBezTo>
                  <a:cubicBezTo>
                    <a:pt x="4" y="16"/>
                    <a:pt x="4" y="17"/>
                    <a:pt x="5" y="17"/>
                  </a:cubicBezTo>
                  <a:cubicBezTo>
                    <a:pt x="6" y="18"/>
                    <a:pt x="7" y="18"/>
                    <a:pt x="8" y="18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0"/>
                    <a:pt x="1" y="18"/>
                    <a:pt x="1" y="17"/>
                  </a:cubicBezTo>
                  <a:cubicBezTo>
                    <a:pt x="1" y="16"/>
                    <a:pt x="0" y="14"/>
                    <a:pt x="0" y="13"/>
                  </a:cubicBezTo>
                  <a:cubicBezTo>
                    <a:pt x="0" y="10"/>
                    <a:pt x="1" y="8"/>
                    <a:pt x="2" y="6"/>
                  </a:cubicBezTo>
                  <a:cubicBezTo>
                    <a:pt x="3" y="4"/>
                    <a:pt x="5" y="2"/>
                    <a:pt x="7" y="2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0" y="1"/>
                    <a:pt x="23" y="2"/>
                  </a:cubicBezTo>
                  <a:cubicBezTo>
                    <a:pt x="25" y="3"/>
                    <a:pt x="27" y="4"/>
                    <a:pt x="28" y="7"/>
                  </a:cubicBezTo>
                  <a:cubicBezTo>
                    <a:pt x="29" y="9"/>
                    <a:pt x="30" y="11"/>
                    <a:pt x="30" y="14"/>
                  </a:cubicBezTo>
                  <a:cubicBezTo>
                    <a:pt x="30" y="15"/>
                    <a:pt x="30" y="16"/>
                    <a:pt x="30" y="18"/>
                  </a:cubicBezTo>
                  <a:cubicBezTo>
                    <a:pt x="30" y="19"/>
                    <a:pt x="29" y="20"/>
                    <a:pt x="29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4" name="Freeform 36"/>
            <p:cNvSpPr>
              <a:spLocks/>
            </p:cNvSpPr>
            <p:nvPr userDrawn="1"/>
          </p:nvSpPr>
          <p:spPr bwMode="auto">
            <a:xfrm>
              <a:off x="365125" y="1349375"/>
              <a:ext cx="68263" cy="52388"/>
            </a:xfrm>
            <a:custGeom>
              <a:avLst/>
              <a:gdLst>
                <a:gd name="T0" fmla="*/ 18 w 30"/>
                <a:gd name="T1" fmla="*/ 9 h 23"/>
                <a:gd name="T2" fmla="*/ 20 w 30"/>
                <a:gd name="T3" fmla="*/ 12 h 23"/>
                <a:gd name="T4" fmla="*/ 21 w 30"/>
                <a:gd name="T5" fmla="*/ 15 h 23"/>
                <a:gd name="T6" fmla="*/ 20 w 30"/>
                <a:gd name="T7" fmla="*/ 19 h 23"/>
                <a:gd name="T8" fmla="*/ 18 w 30"/>
                <a:gd name="T9" fmla="*/ 20 h 23"/>
                <a:gd name="T10" fmla="*/ 14 w 30"/>
                <a:gd name="T11" fmla="*/ 21 h 23"/>
                <a:gd name="T12" fmla="*/ 6 w 30"/>
                <a:gd name="T13" fmla="*/ 21 h 23"/>
                <a:gd name="T14" fmla="*/ 4 w 30"/>
                <a:gd name="T15" fmla="*/ 21 h 23"/>
                <a:gd name="T16" fmla="*/ 3 w 30"/>
                <a:gd name="T17" fmla="*/ 21 h 23"/>
                <a:gd name="T18" fmla="*/ 2 w 30"/>
                <a:gd name="T19" fmla="*/ 22 h 23"/>
                <a:gd name="T20" fmla="*/ 2 w 30"/>
                <a:gd name="T21" fmla="*/ 22 h 23"/>
                <a:gd name="T22" fmla="*/ 1 w 30"/>
                <a:gd name="T23" fmla="*/ 23 h 23"/>
                <a:gd name="T24" fmla="*/ 0 w 30"/>
                <a:gd name="T25" fmla="*/ 23 h 23"/>
                <a:gd name="T26" fmla="*/ 0 w 30"/>
                <a:gd name="T27" fmla="*/ 13 h 23"/>
                <a:gd name="T28" fmla="*/ 1 w 30"/>
                <a:gd name="T29" fmla="*/ 13 h 23"/>
                <a:gd name="T30" fmla="*/ 3 w 30"/>
                <a:gd name="T31" fmla="*/ 15 h 23"/>
                <a:gd name="T32" fmla="*/ 6 w 30"/>
                <a:gd name="T33" fmla="*/ 15 h 23"/>
                <a:gd name="T34" fmla="*/ 11 w 30"/>
                <a:gd name="T35" fmla="*/ 15 h 23"/>
                <a:gd name="T36" fmla="*/ 15 w 30"/>
                <a:gd name="T37" fmla="*/ 15 h 23"/>
                <a:gd name="T38" fmla="*/ 16 w 30"/>
                <a:gd name="T39" fmla="*/ 14 h 23"/>
                <a:gd name="T40" fmla="*/ 17 w 30"/>
                <a:gd name="T41" fmla="*/ 14 h 23"/>
                <a:gd name="T42" fmla="*/ 18 w 30"/>
                <a:gd name="T43" fmla="*/ 12 h 23"/>
                <a:gd name="T44" fmla="*/ 17 w 30"/>
                <a:gd name="T45" fmla="*/ 10 h 23"/>
                <a:gd name="T46" fmla="*/ 16 w 30"/>
                <a:gd name="T47" fmla="*/ 9 h 23"/>
                <a:gd name="T48" fmla="*/ 14 w 30"/>
                <a:gd name="T49" fmla="*/ 8 h 23"/>
                <a:gd name="T50" fmla="*/ 6 w 30"/>
                <a:gd name="T51" fmla="*/ 8 h 23"/>
                <a:gd name="T52" fmla="*/ 4 w 30"/>
                <a:gd name="T53" fmla="*/ 8 h 23"/>
                <a:gd name="T54" fmla="*/ 3 w 30"/>
                <a:gd name="T55" fmla="*/ 9 h 23"/>
                <a:gd name="T56" fmla="*/ 2 w 30"/>
                <a:gd name="T57" fmla="*/ 9 h 23"/>
                <a:gd name="T58" fmla="*/ 2 w 30"/>
                <a:gd name="T59" fmla="*/ 9 h 23"/>
                <a:gd name="T60" fmla="*/ 2 w 30"/>
                <a:gd name="T61" fmla="*/ 10 h 23"/>
                <a:gd name="T62" fmla="*/ 1 w 30"/>
                <a:gd name="T63" fmla="*/ 11 h 23"/>
                <a:gd name="T64" fmla="*/ 0 w 30"/>
                <a:gd name="T65" fmla="*/ 11 h 23"/>
                <a:gd name="T66" fmla="*/ 0 w 30"/>
                <a:gd name="T67" fmla="*/ 0 h 23"/>
                <a:gd name="T68" fmla="*/ 1 w 30"/>
                <a:gd name="T69" fmla="*/ 0 h 23"/>
                <a:gd name="T70" fmla="*/ 2 w 30"/>
                <a:gd name="T71" fmla="*/ 1 h 23"/>
                <a:gd name="T72" fmla="*/ 2 w 30"/>
                <a:gd name="T73" fmla="*/ 2 h 23"/>
                <a:gd name="T74" fmla="*/ 3 w 30"/>
                <a:gd name="T75" fmla="*/ 2 h 23"/>
                <a:gd name="T76" fmla="*/ 4 w 30"/>
                <a:gd name="T77" fmla="*/ 2 h 23"/>
                <a:gd name="T78" fmla="*/ 6 w 30"/>
                <a:gd name="T79" fmla="*/ 2 h 23"/>
                <a:gd name="T80" fmla="*/ 22 w 30"/>
                <a:gd name="T81" fmla="*/ 2 h 23"/>
                <a:gd name="T82" fmla="*/ 25 w 30"/>
                <a:gd name="T83" fmla="*/ 2 h 23"/>
                <a:gd name="T84" fmla="*/ 26 w 30"/>
                <a:gd name="T85" fmla="*/ 2 h 23"/>
                <a:gd name="T86" fmla="*/ 27 w 30"/>
                <a:gd name="T87" fmla="*/ 2 h 23"/>
                <a:gd name="T88" fmla="*/ 28 w 30"/>
                <a:gd name="T89" fmla="*/ 1 h 23"/>
                <a:gd name="T90" fmla="*/ 28 w 30"/>
                <a:gd name="T91" fmla="*/ 0 h 23"/>
                <a:gd name="T92" fmla="*/ 30 w 30"/>
                <a:gd name="T93" fmla="*/ 0 h 23"/>
                <a:gd name="T94" fmla="*/ 30 w 30"/>
                <a:gd name="T95" fmla="*/ 6 h 23"/>
                <a:gd name="T96" fmla="*/ 30 w 30"/>
                <a:gd name="T97" fmla="*/ 8 h 23"/>
                <a:gd name="T98" fmla="*/ 18 w 30"/>
                <a:gd name="T99" fmla="*/ 8 h 23"/>
                <a:gd name="T100" fmla="*/ 18 w 30"/>
                <a:gd name="T101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" h="23">
                  <a:moveTo>
                    <a:pt x="18" y="9"/>
                  </a:moveTo>
                  <a:cubicBezTo>
                    <a:pt x="19" y="10"/>
                    <a:pt x="20" y="11"/>
                    <a:pt x="20" y="12"/>
                  </a:cubicBezTo>
                  <a:cubicBezTo>
                    <a:pt x="21" y="13"/>
                    <a:pt x="21" y="14"/>
                    <a:pt x="21" y="15"/>
                  </a:cubicBezTo>
                  <a:cubicBezTo>
                    <a:pt x="21" y="16"/>
                    <a:pt x="21" y="18"/>
                    <a:pt x="20" y="19"/>
                  </a:cubicBezTo>
                  <a:cubicBezTo>
                    <a:pt x="20" y="20"/>
                    <a:pt x="19" y="20"/>
                    <a:pt x="18" y="20"/>
                  </a:cubicBezTo>
                  <a:cubicBezTo>
                    <a:pt x="16" y="21"/>
                    <a:pt x="15" y="21"/>
                    <a:pt x="14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5" y="21"/>
                    <a:pt x="4" y="21"/>
                  </a:cubicBezTo>
                  <a:cubicBezTo>
                    <a:pt x="4" y="21"/>
                    <a:pt x="3" y="21"/>
                    <a:pt x="3" y="21"/>
                  </a:cubicBezTo>
                  <a:cubicBezTo>
                    <a:pt x="3" y="21"/>
                    <a:pt x="2" y="21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2" y="15"/>
                    <a:pt x="3" y="15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5" y="15"/>
                    <a:pt x="16" y="15"/>
                    <a:pt x="16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3"/>
                    <a:pt x="18" y="13"/>
                    <a:pt x="18" y="12"/>
                  </a:cubicBezTo>
                  <a:cubicBezTo>
                    <a:pt x="18" y="12"/>
                    <a:pt x="18" y="11"/>
                    <a:pt x="17" y="10"/>
                  </a:cubicBezTo>
                  <a:cubicBezTo>
                    <a:pt x="17" y="10"/>
                    <a:pt x="16" y="9"/>
                    <a:pt x="16" y="9"/>
                  </a:cubicBezTo>
                  <a:cubicBezTo>
                    <a:pt x="15" y="9"/>
                    <a:pt x="15" y="8"/>
                    <a:pt x="14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3" y="9"/>
                    <a:pt x="3" y="9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1" y="10"/>
                    <a:pt x="1" y="10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4" y="2"/>
                    <a:pt x="24" y="2"/>
                    <a:pt x="25" y="2"/>
                  </a:cubicBezTo>
                  <a:cubicBezTo>
                    <a:pt x="25" y="2"/>
                    <a:pt x="26" y="2"/>
                    <a:pt x="26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8" y="2"/>
                    <a:pt x="28" y="2"/>
                    <a:pt x="28" y="1"/>
                  </a:cubicBezTo>
                  <a:cubicBezTo>
                    <a:pt x="28" y="1"/>
                    <a:pt x="28" y="0"/>
                    <a:pt x="2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18" y="8"/>
                    <a:pt x="18" y="8"/>
                    <a:pt x="18" y="8"/>
                  </a:cubicBezTo>
                  <a:lnTo>
                    <a:pt x="18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" name="Freeform 37"/>
            <p:cNvSpPr>
              <a:spLocks noEditPoints="1"/>
            </p:cNvSpPr>
            <p:nvPr userDrawn="1"/>
          </p:nvSpPr>
          <p:spPr bwMode="auto">
            <a:xfrm>
              <a:off x="361950" y="1406525"/>
              <a:ext cx="50800" cy="46038"/>
            </a:xfrm>
            <a:custGeom>
              <a:avLst/>
              <a:gdLst>
                <a:gd name="T0" fmla="*/ 5 w 22"/>
                <a:gd name="T1" fmla="*/ 19 h 20"/>
                <a:gd name="T2" fmla="*/ 1 w 22"/>
                <a:gd name="T3" fmla="*/ 15 h 20"/>
                <a:gd name="T4" fmla="*/ 0 w 22"/>
                <a:gd name="T5" fmla="*/ 10 h 20"/>
                <a:gd name="T6" fmla="*/ 3 w 22"/>
                <a:gd name="T7" fmla="*/ 3 h 20"/>
                <a:gd name="T8" fmla="*/ 11 w 22"/>
                <a:gd name="T9" fmla="*/ 0 h 20"/>
                <a:gd name="T10" fmla="*/ 17 w 22"/>
                <a:gd name="T11" fmla="*/ 1 h 20"/>
                <a:gd name="T12" fmla="*/ 21 w 22"/>
                <a:gd name="T13" fmla="*/ 5 h 20"/>
                <a:gd name="T14" fmla="*/ 22 w 22"/>
                <a:gd name="T15" fmla="*/ 11 h 20"/>
                <a:gd name="T16" fmla="*/ 22 w 22"/>
                <a:gd name="T17" fmla="*/ 14 h 20"/>
                <a:gd name="T18" fmla="*/ 20 w 22"/>
                <a:gd name="T19" fmla="*/ 16 h 20"/>
                <a:gd name="T20" fmla="*/ 18 w 22"/>
                <a:gd name="T21" fmla="*/ 18 h 20"/>
                <a:gd name="T22" fmla="*/ 15 w 22"/>
                <a:gd name="T23" fmla="*/ 19 h 20"/>
                <a:gd name="T24" fmla="*/ 11 w 22"/>
                <a:gd name="T25" fmla="*/ 20 h 20"/>
                <a:gd name="T26" fmla="*/ 11 w 22"/>
                <a:gd name="T27" fmla="*/ 6 h 20"/>
                <a:gd name="T28" fmla="*/ 6 w 22"/>
                <a:gd name="T29" fmla="*/ 8 h 20"/>
                <a:gd name="T30" fmla="*/ 4 w 22"/>
                <a:gd name="T31" fmla="*/ 12 h 20"/>
                <a:gd name="T32" fmla="*/ 4 w 22"/>
                <a:gd name="T33" fmla="*/ 15 h 20"/>
                <a:gd name="T34" fmla="*/ 7 w 22"/>
                <a:gd name="T35" fmla="*/ 17 h 20"/>
                <a:gd name="T36" fmla="*/ 5 w 22"/>
                <a:gd name="T37" fmla="*/ 19 h 20"/>
                <a:gd name="T38" fmla="*/ 13 w 22"/>
                <a:gd name="T39" fmla="*/ 13 h 20"/>
                <a:gd name="T40" fmla="*/ 18 w 22"/>
                <a:gd name="T41" fmla="*/ 13 h 20"/>
                <a:gd name="T42" fmla="*/ 20 w 22"/>
                <a:gd name="T43" fmla="*/ 10 h 20"/>
                <a:gd name="T44" fmla="*/ 18 w 22"/>
                <a:gd name="T45" fmla="*/ 8 h 20"/>
                <a:gd name="T46" fmla="*/ 13 w 22"/>
                <a:gd name="T47" fmla="*/ 6 h 20"/>
                <a:gd name="T48" fmla="*/ 13 w 22"/>
                <a:gd name="T49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20">
                  <a:moveTo>
                    <a:pt x="5" y="19"/>
                  </a:moveTo>
                  <a:cubicBezTo>
                    <a:pt x="3" y="18"/>
                    <a:pt x="2" y="17"/>
                    <a:pt x="1" y="15"/>
                  </a:cubicBezTo>
                  <a:cubicBezTo>
                    <a:pt x="1" y="13"/>
                    <a:pt x="0" y="12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8" y="0"/>
                    <a:pt x="11" y="0"/>
                  </a:cubicBezTo>
                  <a:cubicBezTo>
                    <a:pt x="13" y="0"/>
                    <a:pt x="15" y="1"/>
                    <a:pt x="17" y="1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2" y="11"/>
                  </a:cubicBezTo>
                  <a:cubicBezTo>
                    <a:pt x="22" y="12"/>
                    <a:pt x="22" y="13"/>
                    <a:pt x="22" y="14"/>
                  </a:cubicBezTo>
                  <a:cubicBezTo>
                    <a:pt x="21" y="15"/>
                    <a:pt x="21" y="16"/>
                    <a:pt x="20" y="16"/>
                  </a:cubicBezTo>
                  <a:cubicBezTo>
                    <a:pt x="20" y="17"/>
                    <a:pt x="19" y="18"/>
                    <a:pt x="18" y="18"/>
                  </a:cubicBezTo>
                  <a:cubicBezTo>
                    <a:pt x="18" y="19"/>
                    <a:pt x="16" y="19"/>
                    <a:pt x="15" y="19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9" y="6"/>
                    <a:pt x="7" y="7"/>
                    <a:pt x="6" y="8"/>
                  </a:cubicBezTo>
                  <a:cubicBezTo>
                    <a:pt x="4" y="9"/>
                    <a:pt x="4" y="10"/>
                    <a:pt x="4" y="12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5" y="16"/>
                    <a:pt x="6" y="17"/>
                    <a:pt x="7" y="17"/>
                  </a:cubicBezTo>
                  <a:lnTo>
                    <a:pt x="5" y="19"/>
                  </a:lnTo>
                  <a:close/>
                  <a:moveTo>
                    <a:pt x="13" y="13"/>
                  </a:moveTo>
                  <a:cubicBezTo>
                    <a:pt x="15" y="14"/>
                    <a:pt x="17" y="13"/>
                    <a:pt x="18" y="13"/>
                  </a:cubicBezTo>
                  <a:cubicBezTo>
                    <a:pt x="19" y="12"/>
                    <a:pt x="20" y="11"/>
                    <a:pt x="20" y="10"/>
                  </a:cubicBezTo>
                  <a:cubicBezTo>
                    <a:pt x="20" y="9"/>
                    <a:pt x="19" y="8"/>
                    <a:pt x="18" y="8"/>
                  </a:cubicBezTo>
                  <a:cubicBezTo>
                    <a:pt x="17" y="7"/>
                    <a:pt x="15" y="7"/>
                    <a:pt x="13" y="6"/>
                  </a:cubicBezTo>
                  <a:cubicBezTo>
                    <a:pt x="13" y="13"/>
                    <a:pt x="13" y="13"/>
                    <a:pt x="13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6" name="Freeform 38"/>
            <p:cNvSpPr>
              <a:spLocks/>
            </p:cNvSpPr>
            <p:nvPr userDrawn="1"/>
          </p:nvSpPr>
          <p:spPr bwMode="auto">
            <a:xfrm>
              <a:off x="365125" y="1455738"/>
              <a:ext cx="47625" cy="52388"/>
            </a:xfrm>
            <a:custGeom>
              <a:avLst/>
              <a:gdLst>
                <a:gd name="T0" fmla="*/ 0 w 21"/>
                <a:gd name="T1" fmla="*/ 23 h 23"/>
                <a:gd name="T2" fmla="*/ 0 w 21"/>
                <a:gd name="T3" fmla="*/ 12 h 23"/>
                <a:gd name="T4" fmla="*/ 1 w 21"/>
                <a:gd name="T5" fmla="*/ 12 h 23"/>
                <a:gd name="T6" fmla="*/ 3 w 21"/>
                <a:gd name="T7" fmla="*/ 14 h 23"/>
                <a:gd name="T8" fmla="*/ 6 w 21"/>
                <a:gd name="T9" fmla="*/ 15 h 23"/>
                <a:gd name="T10" fmla="*/ 12 w 21"/>
                <a:gd name="T11" fmla="*/ 15 h 23"/>
                <a:gd name="T12" fmla="*/ 14 w 21"/>
                <a:gd name="T13" fmla="*/ 14 h 23"/>
                <a:gd name="T14" fmla="*/ 16 w 21"/>
                <a:gd name="T15" fmla="*/ 14 h 23"/>
                <a:gd name="T16" fmla="*/ 17 w 21"/>
                <a:gd name="T17" fmla="*/ 13 h 23"/>
                <a:gd name="T18" fmla="*/ 18 w 21"/>
                <a:gd name="T19" fmla="*/ 13 h 23"/>
                <a:gd name="T20" fmla="*/ 18 w 21"/>
                <a:gd name="T21" fmla="*/ 12 h 23"/>
                <a:gd name="T22" fmla="*/ 17 w 21"/>
                <a:gd name="T23" fmla="*/ 10 h 23"/>
                <a:gd name="T24" fmla="*/ 16 w 21"/>
                <a:gd name="T25" fmla="*/ 9 h 23"/>
                <a:gd name="T26" fmla="*/ 14 w 21"/>
                <a:gd name="T27" fmla="*/ 8 h 23"/>
                <a:gd name="T28" fmla="*/ 6 w 21"/>
                <a:gd name="T29" fmla="*/ 8 h 23"/>
                <a:gd name="T30" fmla="*/ 3 w 21"/>
                <a:gd name="T31" fmla="*/ 8 h 23"/>
                <a:gd name="T32" fmla="*/ 2 w 21"/>
                <a:gd name="T33" fmla="*/ 9 h 23"/>
                <a:gd name="T34" fmla="*/ 1 w 21"/>
                <a:gd name="T35" fmla="*/ 10 h 23"/>
                <a:gd name="T36" fmla="*/ 0 w 21"/>
                <a:gd name="T37" fmla="*/ 10 h 23"/>
                <a:gd name="T38" fmla="*/ 0 w 21"/>
                <a:gd name="T39" fmla="*/ 0 h 23"/>
                <a:gd name="T40" fmla="*/ 1 w 21"/>
                <a:gd name="T41" fmla="*/ 0 h 23"/>
                <a:gd name="T42" fmla="*/ 2 w 21"/>
                <a:gd name="T43" fmla="*/ 1 h 23"/>
                <a:gd name="T44" fmla="*/ 3 w 21"/>
                <a:gd name="T45" fmla="*/ 2 h 23"/>
                <a:gd name="T46" fmla="*/ 6 w 21"/>
                <a:gd name="T47" fmla="*/ 2 h 23"/>
                <a:gd name="T48" fmla="*/ 15 w 21"/>
                <a:gd name="T49" fmla="*/ 2 h 23"/>
                <a:gd name="T50" fmla="*/ 17 w 21"/>
                <a:gd name="T51" fmla="*/ 2 h 23"/>
                <a:gd name="T52" fmla="*/ 18 w 21"/>
                <a:gd name="T53" fmla="*/ 2 h 23"/>
                <a:gd name="T54" fmla="*/ 19 w 21"/>
                <a:gd name="T55" fmla="*/ 1 h 23"/>
                <a:gd name="T56" fmla="*/ 19 w 21"/>
                <a:gd name="T57" fmla="*/ 0 h 23"/>
                <a:gd name="T58" fmla="*/ 21 w 21"/>
                <a:gd name="T59" fmla="*/ 0 h 23"/>
                <a:gd name="T60" fmla="*/ 21 w 21"/>
                <a:gd name="T61" fmla="*/ 5 h 23"/>
                <a:gd name="T62" fmla="*/ 21 w 21"/>
                <a:gd name="T63" fmla="*/ 8 h 23"/>
                <a:gd name="T64" fmla="*/ 18 w 21"/>
                <a:gd name="T65" fmla="*/ 8 h 23"/>
                <a:gd name="T66" fmla="*/ 18 w 21"/>
                <a:gd name="T67" fmla="*/ 8 h 23"/>
                <a:gd name="T68" fmla="*/ 20 w 21"/>
                <a:gd name="T69" fmla="*/ 10 h 23"/>
                <a:gd name="T70" fmla="*/ 21 w 21"/>
                <a:gd name="T71" fmla="*/ 12 h 23"/>
                <a:gd name="T72" fmla="*/ 21 w 21"/>
                <a:gd name="T73" fmla="*/ 15 h 23"/>
                <a:gd name="T74" fmla="*/ 21 w 21"/>
                <a:gd name="T75" fmla="*/ 17 h 23"/>
                <a:gd name="T76" fmla="*/ 19 w 21"/>
                <a:gd name="T77" fmla="*/ 19 h 23"/>
                <a:gd name="T78" fmla="*/ 17 w 21"/>
                <a:gd name="T79" fmla="*/ 20 h 23"/>
                <a:gd name="T80" fmla="*/ 14 w 21"/>
                <a:gd name="T81" fmla="*/ 21 h 23"/>
                <a:gd name="T82" fmla="*/ 6 w 21"/>
                <a:gd name="T83" fmla="*/ 21 h 23"/>
                <a:gd name="T84" fmla="*/ 4 w 21"/>
                <a:gd name="T85" fmla="*/ 21 h 23"/>
                <a:gd name="T86" fmla="*/ 3 w 21"/>
                <a:gd name="T87" fmla="*/ 21 h 23"/>
                <a:gd name="T88" fmla="*/ 2 w 21"/>
                <a:gd name="T89" fmla="*/ 21 h 23"/>
                <a:gd name="T90" fmla="*/ 2 w 21"/>
                <a:gd name="T91" fmla="*/ 22 h 23"/>
                <a:gd name="T92" fmla="*/ 1 w 21"/>
                <a:gd name="T93" fmla="*/ 23 h 23"/>
                <a:gd name="T94" fmla="*/ 0 w 21"/>
                <a:gd name="T9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" h="23">
                  <a:moveTo>
                    <a:pt x="0" y="23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2" y="14"/>
                    <a:pt x="3" y="14"/>
                  </a:cubicBezTo>
                  <a:cubicBezTo>
                    <a:pt x="4" y="14"/>
                    <a:pt x="5" y="15"/>
                    <a:pt x="6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5"/>
                    <a:pt x="13" y="14"/>
                    <a:pt x="14" y="14"/>
                  </a:cubicBezTo>
                  <a:cubicBezTo>
                    <a:pt x="14" y="14"/>
                    <a:pt x="15" y="14"/>
                    <a:pt x="16" y="14"/>
                  </a:cubicBezTo>
                  <a:cubicBezTo>
                    <a:pt x="16" y="14"/>
                    <a:pt x="17" y="14"/>
                    <a:pt x="17" y="13"/>
                  </a:cubicBezTo>
                  <a:cubicBezTo>
                    <a:pt x="17" y="13"/>
                    <a:pt x="18" y="13"/>
                    <a:pt x="18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7" y="10"/>
                  </a:cubicBezTo>
                  <a:cubicBezTo>
                    <a:pt x="17" y="9"/>
                    <a:pt x="16" y="9"/>
                    <a:pt x="16" y="9"/>
                  </a:cubicBezTo>
                  <a:cubicBezTo>
                    <a:pt x="15" y="8"/>
                    <a:pt x="15" y="8"/>
                    <a:pt x="14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3" y="8"/>
                    <a:pt x="2" y="8"/>
                    <a:pt x="2" y="9"/>
                  </a:cubicBezTo>
                  <a:cubicBezTo>
                    <a:pt x="2" y="9"/>
                    <a:pt x="1" y="9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6" y="2"/>
                    <a:pt x="17" y="2"/>
                  </a:cubicBezTo>
                  <a:cubicBezTo>
                    <a:pt x="17" y="2"/>
                    <a:pt x="18" y="2"/>
                    <a:pt x="18" y="2"/>
                  </a:cubicBezTo>
                  <a:cubicBezTo>
                    <a:pt x="18" y="1"/>
                    <a:pt x="19" y="1"/>
                    <a:pt x="19" y="1"/>
                  </a:cubicBezTo>
                  <a:cubicBezTo>
                    <a:pt x="19" y="1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9" y="9"/>
                    <a:pt x="20" y="10"/>
                  </a:cubicBezTo>
                  <a:cubicBezTo>
                    <a:pt x="20" y="11"/>
                    <a:pt x="20" y="12"/>
                    <a:pt x="21" y="12"/>
                  </a:cubicBezTo>
                  <a:cubicBezTo>
                    <a:pt x="21" y="13"/>
                    <a:pt x="21" y="14"/>
                    <a:pt x="21" y="15"/>
                  </a:cubicBezTo>
                  <a:cubicBezTo>
                    <a:pt x="21" y="16"/>
                    <a:pt x="21" y="17"/>
                    <a:pt x="21" y="17"/>
                  </a:cubicBezTo>
                  <a:cubicBezTo>
                    <a:pt x="20" y="18"/>
                    <a:pt x="20" y="19"/>
                    <a:pt x="19" y="19"/>
                  </a:cubicBezTo>
                  <a:cubicBezTo>
                    <a:pt x="18" y="20"/>
                    <a:pt x="18" y="20"/>
                    <a:pt x="17" y="20"/>
                  </a:cubicBezTo>
                  <a:cubicBezTo>
                    <a:pt x="16" y="20"/>
                    <a:pt x="15" y="21"/>
                    <a:pt x="14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5" y="21"/>
                    <a:pt x="4" y="21"/>
                  </a:cubicBezTo>
                  <a:cubicBezTo>
                    <a:pt x="4" y="21"/>
                    <a:pt x="3" y="21"/>
                    <a:pt x="3" y="21"/>
                  </a:cubicBezTo>
                  <a:cubicBezTo>
                    <a:pt x="3" y="21"/>
                    <a:pt x="2" y="21"/>
                    <a:pt x="2" y="21"/>
                  </a:cubicBezTo>
                  <a:cubicBezTo>
                    <a:pt x="2" y="21"/>
                    <a:pt x="2" y="21"/>
                    <a:pt x="2" y="22"/>
                  </a:cubicBezTo>
                  <a:cubicBezTo>
                    <a:pt x="1" y="22"/>
                    <a:pt x="1" y="22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7" name="Freeform 39"/>
            <p:cNvSpPr>
              <a:spLocks noEditPoints="1"/>
            </p:cNvSpPr>
            <p:nvPr userDrawn="1"/>
          </p:nvSpPr>
          <p:spPr bwMode="auto">
            <a:xfrm>
              <a:off x="342900" y="1511300"/>
              <a:ext cx="69850" cy="47625"/>
            </a:xfrm>
            <a:custGeom>
              <a:avLst/>
              <a:gdLst>
                <a:gd name="T0" fmla="*/ 28 w 31"/>
                <a:gd name="T1" fmla="*/ 21 h 21"/>
                <a:gd name="T2" fmla="*/ 28 w 31"/>
                <a:gd name="T3" fmla="*/ 17 h 21"/>
                <a:gd name="T4" fmla="*/ 28 w 31"/>
                <a:gd name="T5" fmla="*/ 17 h 21"/>
                <a:gd name="T6" fmla="*/ 26 w 31"/>
                <a:gd name="T7" fmla="*/ 18 h 21"/>
                <a:gd name="T8" fmla="*/ 24 w 31"/>
                <a:gd name="T9" fmla="*/ 19 h 21"/>
                <a:gd name="T10" fmla="*/ 18 w 31"/>
                <a:gd name="T11" fmla="*/ 16 h 21"/>
                <a:gd name="T12" fmla="*/ 17 w 31"/>
                <a:gd name="T13" fmla="*/ 10 h 21"/>
                <a:gd name="T14" fmla="*/ 17 w 31"/>
                <a:gd name="T15" fmla="*/ 7 h 21"/>
                <a:gd name="T16" fmla="*/ 15 w 31"/>
                <a:gd name="T17" fmla="*/ 5 h 21"/>
                <a:gd name="T18" fmla="*/ 14 w 31"/>
                <a:gd name="T19" fmla="*/ 6 h 21"/>
                <a:gd name="T20" fmla="*/ 13 w 31"/>
                <a:gd name="T21" fmla="*/ 7 h 21"/>
                <a:gd name="T22" fmla="*/ 13 w 31"/>
                <a:gd name="T23" fmla="*/ 8 h 21"/>
                <a:gd name="T24" fmla="*/ 13 w 31"/>
                <a:gd name="T25" fmla="*/ 14 h 21"/>
                <a:gd name="T26" fmla="*/ 12 w 31"/>
                <a:gd name="T27" fmla="*/ 19 h 21"/>
                <a:gd name="T28" fmla="*/ 8 w 31"/>
                <a:gd name="T29" fmla="*/ 21 h 21"/>
                <a:gd name="T30" fmla="*/ 4 w 31"/>
                <a:gd name="T31" fmla="*/ 19 h 21"/>
                <a:gd name="T32" fmla="*/ 1 w 31"/>
                <a:gd name="T33" fmla="*/ 16 h 21"/>
                <a:gd name="T34" fmla="*/ 0 w 31"/>
                <a:gd name="T35" fmla="*/ 10 h 21"/>
                <a:gd name="T36" fmla="*/ 1 w 31"/>
                <a:gd name="T37" fmla="*/ 6 h 21"/>
                <a:gd name="T38" fmla="*/ 1 w 31"/>
                <a:gd name="T39" fmla="*/ 2 h 21"/>
                <a:gd name="T40" fmla="*/ 3 w 31"/>
                <a:gd name="T41" fmla="*/ 0 h 21"/>
                <a:gd name="T42" fmla="*/ 5 w 31"/>
                <a:gd name="T43" fmla="*/ 0 h 21"/>
                <a:gd name="T44" fmla="*/ 8 w 31"/>
                <a:gd name="T45" fmla="*/ 0 h 21"/>
                <a:gd name="T46" fmla="*/ 9 w 31"/>
                <a:gd name="T47" fmla="*/ 2 h 21"/>
                <a:gd name="T48" fmla="*/ 11 w 31"/>
                <a:gd name="T49" fmla="*/ 1 h 21"/>
                <a:gd name="T50" fmla="*/ 13 w 31"/>
                <a:gd name="T51" fmla="*/ 1 h 21"/>
                <a:gd name="T52" fmla="*/ 15 w 31"/>
                <a:gd name="T53" fmla="*/ 1 h 21"/>
                <a:gd name="T54" fmla="*/ 16 w 31"/>
                <a:gd name="T55" fmla="*/ 2 h 21"/>
                <a:gd name="T56" fmla="*/ 18 w 31"/>
                <a:gd name="T57" fmla="*/ 4 h 21"/>
                <a:gd name="T58" fmla="*/ 20 w 31"/>
                <a:gd name="T59" fmla="*/ 2 h 21"/>
                <a:gd name="T60" fmla="*/ 27 w 31"/>
                <a:gd name="T61" fmla="*/ 1 h 21"/>
                <a:gd name="T62" fmla="*/ 29 w 31"/>
                <a:gd name="T63" fmla="*/ 3 h 21"/>
                <a:gd name="T64" fmla="*/ 31 w 31"/>
                <a:gd name="T65" fmla="*/ 6 h 21"/>
                <a:gd name="T66" fmla="*/ 31 w 31"/>
                <a:gd name="T67" fmla="*/ 10 h 21"/>
                <a:gd name="T68" fmla="*/ 31 w 31"/>
                <a:gd name="T69" fmla="*/ 12 h 21"/>
                <a:gd name="T70" fmla="*/ 31 w 31"/>
                <a:gd name="T71" fmla="*/ 13 h 21"/>
                <a:gd name="T72" fmla="*/ 31 w 31"/>
                <a:gd name="T73" fmla="*/ 21 h 21"/>
                <a:gd name="T74" fmla="*/ 28 w 31"/>
                <a:gd name="T75" fmla="*/ 21 h 21"/>
                <a:gd name="T76" fmla="*/ 8 w 31"/>
                <a:gd name="T77" fmla="*/ 6 h 21"/>
                <a:gd name="T78" fmla="*/ 7 w 31"/>
                <a:gd name="T79" fmla="*/ 5 h 21"/>
                <a:gd name="T80" fmla="*/ 6 w 31"/>
                <a:gd name="T81" fmla="*/ 4 h 21"/>
                <a:gd name="T82" fmla="*/ 3 w 31"/>
                <a:gd name="T83" fmla="*/ 6 h 21"/>
                <a:gd name="T84" fmla="*/ 3 w 31"/>
                <a:gd name="T85" fmla="*/ 10 h 21"/>
                <a:gd name="T86" fmla="*/ 3 w 31"/>
                <a:gd name="T87" fmla="*/ 14 h 21"/>
                <a:gd name="T88" fmla="*/ 6 w 31"/>
                <a:gd name="T89" fmla="*/ 15 h 21"/>
                <a:gd name="T90" fmla="*/ 7 w 31"/>
                <a:gd name="T91" fmla="*/ 15 h 21"/>
                <a:gd name="T92" fmla="*/ 8 w 31"/>
                <a:gd name="T93" fmla="*/ 14 h 21"/>
                <a:gd name="T94" fmla="*/ 8 w 31"/>
                <a:gd name="T95" fmla="*/ 12 h 21"/>
                <a:gd name="T96" fmla="*/ 8 w 31"/>
                <a:gd name="T97" fmla="*/ 8 h 21"/>
                <a:gd name="T98" fmla="*/ 8 w 31"/>
                <a:gd name="T99" fmla="*/ 6 h 21"/>
                <a:gd name="T100" fmla="*/ 24 w 31"/>
                <a:gd name="T101" fmla="*/ 7 h 21"/>
                <a:gd name="T102" fmla="*/ 20 w 31"/>
                <a:gd name="T103" fmla="*/ 8 h 21"/>
                <a:gd name="T104" fmla="*/ 19 w 31"/>
                <a:gd name="T105" fmla="*/ 10 h 21"/>
                <a:gd name="T106" fmla="*/ 20 w 31"/>
                <a:gd name="T107" fmla="*/ 12 h 21"/>
                <a:gd name="T108" fmla="*/ 24 w 31"/>
                <a:gd name="T109" fmla="*/ 13 h 21"/>
                <a:gd name="T110" fmla="*/ 28 w 31"/>
                <a:gd name="T111" fmla="*/ 12 h 21"/>
                <a:gd name="T112" fmla="*/ 29 w 31"/>
                <a:gd name="T113" fmla="*/ 10 h 21"/>
                <a:gd name="T114" fmla="*/ 28 w 31"/>
                <a:gd name="T115" fmla="*/ 8 h 21"/>
                <a:gd name="T116" fmla="*/ 24 w 31"/>
                <a:gd name="T117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" h="21">
                  <a:moveTo>
                    <a:pt x="28" y="21"/>
                  </a:move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8"/>
                    <a:pt x="27" y="18"/>
                    <a:pt x="26" y="18"/>
                  </a:cubicBezTo>
                  <a:cubicBezTo>
                    <a:pt x="26" y="19"/>
                    <a:pt x="25" y="19"/>
                    <a:pt x="24" y="19"/>
                  </a:cubicBezTo>
                  <a:cubicBezTo>
                    <a:pt x="22" y="19"/>
                    <a:pt x="20" y="18"/>
                    <a:pt x="18" y="16"/>
                  </a:cubicBezTo>
                  <a:cubicBezTo>
                    <a:pt x="17" y="15"/>
                    <a:pt x="16" y="12"/>
                    <a:pt x="17" y="10"/>
                  </a:cubicBezTo>
                  <a:cubicBezTo>
                    <a:pt x="16" y="9"/>
                    <a:pt x="17" y="8"/>
                    <a:pt x="17" y="7"/>
                  </a:cubicBezTo>
                  <a:cubicBezTo>
                    <a:pt x="16" y="6"/>
                    <a:pt x="16" y="5"/>
                    <a:pt x="15" y="5"/>
                  </a:cubicBezTo>
                  <a:cubicBezTo>
                    <a:pt x="15" y="5"/>
                    <a:pt x="14" y="6"/>
                    <a:pt x="14" y="6"/>
                  </a:cubicBezTo>
                  <a:cubicBezTo>
                    <a:pt x="14" y="6"/>
                    <a:pt x="13" y="6"/>
                    <a:pt x="13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5"/>
                    <a:pt x="13" y="17"/>
                    <a:pt x="12" y="19"/>
                  </a:cubicBezTo>
                  <a:cubicBezTo>
                    <a:pt x="11" y="20"/>
                    <a:pt x="9" y="21"/>
                    <a:pt x="8" y="21"/>
                  </a:cubicBezTo>
                  <a:cubicBezTo>
                    <a:pt x="6" y="21"/>
                    <a:pt x="5" y="20"/>
                    <a:pt x="4" y="19"/>
                  </a:cubicBezTo>
                  <a:cubicBezTo>
                    <a:pt x="3" y="18"/>
                    <a:pt x="2" y="17"/>
                    <a:pt x="1" y="16"/>
                  </a:cubicBezTo>
                  <a:cubicBezTo>
                    <a:pt x="1" y="14"/>
                    <a:pt x="0" y="12"/>
                    <a:pt x="0" y="10"/>
                  </a:cubicBezTo>
                  <a:cubicBezTo>
                    <a:pt x="0" y="9"/>
                    <a:pt x="0" y="7"/>
                    <a:pt x="1" y="6"/>
                  </a:cubicBezTo>
                  <a:cubicBezTo>
                    <a:pt x="1" y="5"/>
                    <a:pt x="1" y="3"/>
                    <a:pt x="1" y="2"/>
                  </a:cubicBezTo>
                  <a:cubicBezTo>
                    <a:pt x="2" y="2"/>
                    <a:pt x="2" y="1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1"/>
                    <a:pt x="9" y="2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1" y="1"/>
                    <a:pt x="12" y="1"/>
                    <a:pt x="13" y="1"/>
                  </a:cubicBezTo>
                  <a:cubicBezTo>
                    <a:pt x="13" y="1"/>
                    <a:pt x="14" y="1"/>
                    <a:pt x="15" y="1"/>
                  </a:cubicBezTo>
                  <a:cubicBezTo>
                    <a:pt x="15" y="1"/>
                    <a:pt x="16" y="2"/>
                    <a:pt x="16" y="2"/>
                  </a:cubicBezTo>
                  <a:cubicBezTo>
                    <a:pt x="17" y="3"/>
                    <a:pt x="17" y="3"/>
                    <a:pt x="18" y="4"/>
                  </a:cubicBezTo>
                  <a:cubicBezTo>
                    <a:pt x="18" y="3"/>
                    <a:pt x="19" y="2"/>
                    <a:pt x="20" y="2"/>
                  </a:cubicBezTo>
                  <a:cubicBezTo>
                    <a:pt x="22" y="1"/>
                    <a:pt x="25" y="0"/>
                    <a:pt x="27" y="1"/>
                  </a:cubicBezTo>
                  <a:cubicBezTo>
                    <a:pt x="28" y="2"/>
                    <a:pt x="29" y="3"/>
                    <a:pt x="29" y="3"/>
                  </a:cubicBezTo>
                  <a:cubicBezTo>
                    <a:pt x="30" y="4"/>
                    <a:pt x="30" y="5"/>
                    <a:pt x="31" y="6"/>
                  </a:cubicBezTo>
                  <a:cubicBezTo>
                    <a:pt x="31" y="7"/>
                    <a:pt x="31" y="9"/>
                    <a:pt x="31" y="10"/>
                  </a:cubicBezTo>
                  <a:cubicBezTo>
                    <a:pt x="31" y="11"/>
                    <a:pt x="31" y="11"/>
                    <a:pt x="31" y="12"/>
                  </a:cubicBezTo>
                  <a:cubicBezTo>
                    <a:pt x="31" y="12"/>
                    <a:pt x="31" y="13"/>
                    <a:pt x="31" y="13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28" y="21"/>
                    <a:pt x="28" y="21"/>
                    <a:pt x="28" y="21"/>
                  </a:cubicBezTo>
                  <a:close/>
                  <a:moveTo>
                    <a:pt x="8" y="6"/>
                  </a:moveTo>
                  <a:cubicBezTo>
                    <a:pt x="8" y="6"/>
                    <a:pt x="8" y="5"/>
                    <a:pt x="7" y="5"/>
                  </a:cubicBezTo>
                  <a:cubicBezTo>
                    <a:pt x="7" y="5"/>
                    <a:pt x="6" y="4"/>
                    <a:pt x="6" y="4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3" y="7"/>
                    <a:pt x="3" y="9"/>
                    <a:pt x="3" y="10"/>
                  </a:cubicBezTo>
                  <a:cubicBezTo>
                    <a:pt x="3" y="11"/>
                    <a:pt x="3" y="13"/>
                    <a:pt x="3" y="14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6" y="15"/>
                    <a:pt x="7" y="15"/>
                    <a:pt x="7" y="15"/>
                  </a:cubicBezTo>
                  <a:cubicBezTo>
                    <a:pt x="8" y="15"/>
                    <a:pt x="8" y="15"/>
                    <a:pt x="8" y="14"/>
                  </a:cubicBezTo>
                  <a:cubicBezTo>
                    <a:pt x="8" y="13"/>
                    <a:pt x="8" y="13"/>
                    <a:pt x="8" y="1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8" y="6"/>
                  </a:cubicBezTo>
                  <a:close/>
                  <a:moveTo>
                    <a:pt x="24" y="7"/>
                  </a:moveTo>
                  <a:cubicBezTo>
                    <a:pt x="23" y="7"/>
                    <a:pt x="21" y="7"/>
                    <a:pt x="20" y="8"/>
                  </a:cubicBezTo>
                  <a:cubicBezTo>
                    <a:pt x="19" y="8"/>
                    <a:pt x="19" y="9"/>
                    <a:pt x="19" y="10"/>
                  </a:cubicBezTo>
                  <a:cubicBezTo>
                    <a:pt x="19" y="11"/>
                    <a:pt x="19" y="12"/>
                    <a:pt x="20" y="12"/>
                  </a:cubicBezTo>
                  <a:cubicBezTo>
                    <a:pt x="21" y="13"/>
                    <a:pt x="22" y="13"/>
                    <a:pt x="24" y="13"/>
                  </a:cubicBezTo>
                  <a:cubicBezTo>
                    <a:pt x="25" y="13"/>
                    <a:pt x="26" y="13"/>
                    <a:pt x="28" y="12"/>
                  </a:cubicBezTo>
                  <a:cubicBezTo>
                    <a:pt x="28" y="12"/>
                    <a:pt x="29" y="11"/>
                    <a:pt x="29" y="10"/>
                  </a:cubicBezTo>
                  <a:cubicBezTo>
                    <a:pt x="29" y="9"/>
                    <a:pt x="28" y="8"/>
                    <a:pt x="28" y="8"/>
                  </a:cubicBezTo>
                  <a:cubicBezTo>
                    <a:pt x="27" y="7"/>
                    <a:pt x="25" y="7"/>
                    <a:pt x="24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8" name="Freeform 40"/>
            <p:cNvSpPr>
              <a:spLocks/>
            </p:cNvSpPr>
            <p:nvPr userDrawn="1"/>
          </p:nvSpPr>
          <p:spPr bwMode="auto">
            <a:xfrm>
              <a:off x="365125" y="1577975"/>
              <a:ext cx="66675" cy="63500"/>
            </a:xfrm>
            <a:custGeom>
              <a:avLst/>
              <a:gdLst>
                <a:gd name="T0" fmla="*/ 5 w 29"/>
                <a:gd name="T1" fmla="*/ 24 h 28"/>
                <a:gd name="T2" fmla="*/ 3 w 29"/>
                <a:gd name="T3" fmla="*/ 25 h 28"/>
                <a:gd name="T4" fmla="*/ 2 w 29"/>
                <a:gd name="T5" fmla="*/ 26 h 28"/>
                <a:gd name="T6" fmla="*/ 2 w 29"/>
                <a:gd name="T7" fmla="*/ 27 h 28"/>
                <a:gd name="T8" fmla="*/ 1 w 29"/>
                <a:gd name="T9" fmla="*/ 28 h 28"/>
                <a:gd name="T10" fmla="*/ 0 w 29"/>
                <a:gd name="T11" fmla="*/ 28 h 28"/>
                <a:gd name="T12" fmla="*/ 0 w 29"/>
                <a:gd name="T13" fmla="*/ 17 h 28"/>
                <a:gd name="T14" fmla="*/ 1 w 29"/>
                <a:gd name="T15" fmla="*/ 17 h 28"/>
                <a:gd name="T16" fmla="*/ 2 w 29"/>
                <a:gd name="T17" fmla="*/ 18 h 28"/>
                <a:gd name="T18" fmla="*/ 2 w 29"/>
                <a:gd name="T19" fmla="*/ 18 h 28"/>
                <a:gd name="T20" fmla="*/ 3 w 29"/>
                <a:gd name="T21" fmla="*/ 18 h 28"/>
                <a:gd name="T22" fmla="*/ 4 w 29"/>
                <a:gd name="T23" fmla="*/ 17 h 28"/>
                <a:gd name="T24" fmla="*/ 6 w 29"/>
                <a:gd name="T25" fmla="*/ 16 h 28"/>
                <a:gd name="T26" fmla="*/ 11 w 29"/>
                <a:gd name="T27" fmla="*/ 13 h 28"/>
                <a:gd name="T28" fmla="*/ 13 w 29"/>
                <a:gd name="T29" fmla="*/ 12 h 28"/>
                <a:gd name="T30" fmla="*/ 13 w 29"/>
                <a:gd name="T31" fmla="*/ 11 h 28"/>
                <a:gd name="T32" fmla="*/ 13 w 29"/>
                <a:gd name="T33" fmla="*/ 10 h 28"/>
                <a:gd name="T34" fmla="*/ 13 w 29"/>
                <a:gd name="T35" fmla="*/ 9 h 28"/>
                <a:gd name="T36" fmla="*/ 5 w 29"/>
                <a:gd name="T37" fmla="*/ 9 h 28"/>
                <a:gd name="T38" fmla="*/ 4 w 29"/>
                <a:gd name="T39" fmla="*/ 9 h 28"/>
                <a:gd name="T40" fmla="*/ 3 w 29"/>
                <a:gd name="T41" fmla="*/ 9 h 28"/>
                <a:gd name="T42" fmla="*/ 2 w 29"/>
                <a:gd name="T43" fmla="*/ 10 h 28"/>
                <a:gd name="T44" fmla="*/ 2 w 29"/>
                <a:gd name="T45" fmla="*/ 10 h 28"/>
                <a:gd name="T46" fmla="*/ 1 w 29"/>
                <a:gd name="T47" fmla="*/ 11 h 28"/>
                <a:gd name="T48" fmla="*/ 0 w 29"/>
                <a:gd name="T49" fmla="*/ 11 h 28"/>
                <a:gd name="T50" fmla="*/ 0 w 29"/>
                <a:gd name="T51" fmla="*/ 0 h 28"/>
                <a:gd name="T52" fmla="*/ 1 w 29"/>
                <a:gd name="T53" fmla="*/ 0 h 28"/>
                <a:gd name="T54" fmla="*/ 2 w 29"/>
                <a:gd name="T55" fmla="*/ 2 h 28"/>
                <a:gd name="T56" fmla="*/ 2 w 29"/>
                <a:gd name="T57" fmla="*/ 2 h 28"/>
                <a:gd name="T58" fmla="*/ 3 w 29"/>
                <a:gd name="T59" fmla="*/ 3 h 28"/>
                <a:gd name="T60" fmla="*/ 5 w 29"/>
                <a:gd name="T61" fmla="*/ 3 h 28"/>
                <a:gd name="T62" fmla="*/ 23 w 29"/>
                <a:gd name="T63" fmla="*/ 3 h 28"/>
                <a:gd name="T64" fmla="*/ 25 w 29"/>
                <a:gd name="T65" fmla="*/ 3 h 28"/>
                <a:gd name="T66" fmla="*/ 26 w 29"/>
                <a:gd name="T67" fmla="*/ 2 h 28"/>
                <a:gd name="T68" fmla="*/ 27 w 29"/>
                <a:gd name="T69" fmla="*/ 2 h 28"/>
                <a:gd name="T70" fmla="*/ 27 w 29"/>
                <a:gd name="T71" fmla="*/ 0 h 28"/>
                <a:gd name="T72" fmla="*/ 29 w 29"/>
                <a:gd name="T73" fmla="*/ 0 h 28"/>
                <a:gd name="T74" fmla="*/ 29 w 29"/>
                <a:gd name="T75" fmla="*/ 11 h 28"/>
                <a:gd name="T76" fmla="*/ 27 w 29"/>
                <a:gd name="T77" fmla="*/ 11 h 28"/>
                <a:gd name="T78" fmla="*/ 27 w 29"/>
                <a:gd name="T79" fmla="*/ 10 h 28"/>
                <a:gd name="T80" fmla="*/ 26 w 29"/>
                <a:gd name="T81" fmla="*/ 10 h 28"/>
                <a:gd name="T82" fmla="*/ 25 w 29"/>
                <a:gd name="T83" fmla="*/ 9 h 28"/>
                <a:gd name="T84" fmla="*/ 23 w 29"/>
                <a:gd name="T85" fmla="*/ 9 h 28"/>
                <a:gd name="T86" fmla="*/ 16 w 29"/>
                <a:gd name="T87" fmla="*/ 9 h 28"/>
                <a:gd name="T88" fmla="*/ 16 w 29"/>
                <a:gd name="T89" fmla="*/ 10 h 28"/>
                <a:gd name="T90" fmla="*/ 16 w 29"/>
                <a:gd name="T91" fmla="*/ 11 h 28"/>
                <a:gd name="T92" fmla="*/ 17 w 29"/>
                <a:gd name="T93" fmla="*/ 12 h 28"/>
                <a:gd name="T94" fmla="*/ 19 w 29"/>
                <a:gd name="T95" fmla="*/ 15 h 28"/>
                <a:gd name="T96" fmla="*/ 22 w 29"/>
                <a:gd name="T97" fmla="*/ 17 h 28"/>
                <a:gd name="T98" fmla="*/ 24 w 29"/>
                <a:gd name="T99" fmla="*/ 18 h 28"/>
                <a:gd name="T100" fmla="*/ 26 w 29"/>
                <a:gd name="T101" fmla="*/ 18 h 28"/>
                <a:gd name="T102" fmla="*/ 27 w 29"/>
                <a:gd name="T103" fmla="*/ 18 h 28"/>
                <a:gd name="T104" fmla="*/ 27 w 29"/>
                <a:gd name="T105" fmla="*/ 17 h 28"/>
                <a:gd name="T106" fmla="*/ 29 w 29"/>
                <a:gd name="T107" fmla="*/ 17 h 28"/>
                <a:gd name="T108" fmla="*/ 29 w 29"/>
                <a:gd name="T109" fmla="*/ 27 h 28"/>
                <a:gd name="T110" fmla="*/ 27 w 29"/>
                <a:gd name="T111" fmla="*/ 27 h 28"/>
                <a:gd name="T112" fmla="*/ 27 w 29"/>
                <a:gd name="T113" fmla="*/ 26 h 28"/>
                <a:gd name="T114" fmla="*/ 26 w 29"/>
                <a:gd name="T115" fmla="*/ 25 h 28"/>
                <a:gd name="T116" fmla="*/ 24 w 29"/>
                <a:gd name="T117" fmla="*/ 23 h 28"/>
                <a:gd name="T118" fmla="*/ 17 w 29"/>
                <a:gd name="T119" fmla="*/ 16 h 28"/>
                <a:gd name="T120" fmla="*/ 5 w 29"/>
                <a:gd name="T121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" h="28">
                  <a:moveTo>
                    <a:pt x="5" y="24"/>
                  </a:moveTo>
                  <a:cubicBezTo>
                    <a:pt x="5" y="24"/>
                    <a:pt x="4" y="25"/>
                    <a:pt x="3" y="25"/>
                  </a:cubicBezTo>
                  <a:cubicBezTo>
                    <a:pt x="3" y="25"/>
                    <a:pt x="3" y="26"/>
                    <a:pt x="2" y="26"/>
                  </a:cubicBezTo>
                  <a:cubicBezTo>
                    <a:pt x="2" y="26"/>
                    <a:pt x="2" y="27"/>
                    <a:pt x="2" y="27"/>
                  </a:cubicBezTo>
                  <a:cubicBezTo>
                    <a:pt x="1" y="27"/>
                    <a:pt x="1" y="28"/>
                    <a:pt x="1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3" y="18"/>
                    <a:pt x="3" y="18"/>
                  </a:cubicBezTo>
                  <a:cubicBezTo>
                    <a:pt x="3" y="18"/>
                    <a:pt x="3" y="18"/>
                    <a:pt x="4" y="17"/>
                  </a:cubicBezTo>
                  <a:cubicBezTo>
                    <a:pt x="4" y="17"/>
                    <a:pt x="5" y="17"/>
                    <a:pt x="6" y="16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2"/>
                    <a:pt x="12" y="12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5" y="3"/>
                    <a:pt x="26" y="2"/>
                    <a:pt x="26" y="2"/>
                  </a:cubicBezTo>
                  <a:cubicBezTo>
                    <a:pt x="26" y="2"/>
                    <a:pt x="27" y="2"/>
                    <a:pt x="27" y="2"/>
                  </a:cubicBezTo>
                  <a:cubicBezTo>
                    <a:pt x="27" y="1"/>
                    <a:pt x="27" y="1"/>
                    <a:pt x="27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0"/>
                  </a:cubicBezTo>
                  <a:cubicBezTo>
                    <a:pt x="27" y="10"/>
                    <a:pt x="26" y="10"/>
                    <a:pt x="26" y="10"/>
                  </a:cubicBezTo>
                  <a:cubicBezTo>
                    <a:pt x="26" y="9"/>
                    <a:pt x="25" y="9"/>
                    <a:pt x="25" y="9"/>
                  </a:cubicBezTo>
                  <a:cubicBezTo>
                    <a:pt x="24" y="9"/>
                    <a:pt x="24" y="9"/>
                    <a:pt x="23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1"/>
                    <a:pt x="16" y="11"/>
                  </a:cubicBezTo>
                  <a:cubicBezTo>
                    <a:pt x="16" y="12"/>
                    <a:pt x="16" y="12"/>
                    <a:pt x="17" y="12"/>
                  </a:cubicBezTo>
                  <a:cubicBezTo>
                    <a:pt x="17" y="13"/>
                    <a:pt x="18" y="13"/>
                    <a:pt x="19" y="15"/>
                  </a:cubicBezTo>
                  <a:cubicBezTo>
                    <a:pt x="21" y="16"/>
                    <a:pt x="22" y="17"/>
                    <a:pt x="22" y="17"/>
                  </a:cubicBezTo>
                  <a:cubicBezTo>
                    <a:pt x="23" y="18"/>
                    <a:pt x="24" y="18"/>
                    <a:pt x="24" y="18"/>
                  </a:cubicBezTo>
                  <a:cubicBezTo>
                    <a:pt x="25" y="18"/>
                    <a:pt x="25" y="18"/>
                    <a:pt x="26" y="18"/>
                  </a:cubicBezTo>
                  <a:cubicBezTo>
                    <a:pt x="26" y="18"/>
                    <a:pt x="26" y="18"/>
                    <a:pt x="27" y="18"/>
                  </a:cubicBezTo>
                  <a:cubicBezTo>
                    <a:pt x="27" y="18"/>
                    <a:pt x="27" y="17"/>
                    <a:pt x="27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6"/>
                    <a:pt x="27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4"/>
                    <a:pt x="24" y="23"/>
                    <a:pt x="24" y="23"/>
                  </a:cubicBezTo>
                  <a:cubicBezTo>
                    <a:pt x="17" y="16"/>
                    <a:pt x="17" y="16"/>
                    <a:pt x="17" y="16"/>
                  </a:cubicBezTo>
                  <a:lnTo>
                    <a:pt x="5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9" name="Freeform 41"/>
            <p:cNvSpPr>
              <a:spLocks/>
            </p:cNvSpPr>
            <p:nvPr userDrawn="1"/>
          </p:nvSpPr>
          <p:spPr bwMode="auto">
            <a:xfrm>
              <a:off x="361950" y="1639888"/>
              <a:ext cx="50800" cy="52388"/>
            </a:xfrm>
            <a:custGeom>
              <a:avLst/>
              <a:gdLst>
                <a:gd name="T0" fmla="*/ 22 w 22"/>
                <a:gd name="T1" fmla="*/ 0 h 23"/>
                <a:gd name="T2" fmla="*/ 22 w 22"/>
                <a:gd name="T3" fmla="*/ 8 h 23"/>
                <a:gd name="T4" fmla="*/ 10 w 22"/>
                <a:gd name="T5" fmla="*/ 8 h 23"/>
                <a:gd name="T6" fmla="*/ 7 w 22"/>
                <a:gd name="T7" fmla="*/ 8 h 23"/>
                <a:gd name="T8" fmla="*/ 5 w 22"/>
                <a:gd name="T9" fmla="*/ 9 h 23"/>
                <a:gd name="T10" fmla="*/ 4 w 22"/>
                <a:gd name="T11" fmla="*/ 10 h 23"/>
                <a:gd name="T12" fmla="*/ 4 w 22"/>
                <a:gd name="T13" fmla="*/ 11 h 23"/>
                <a:gd name="T14" fmla="*/ 4 w 22"/>
                <a:gd name="T15" fmla="*/ 13 h 23"/>
                <a:gd name="T16" fmla="*/ 6 w 22"/>
                <a:gd name="T17" fmla="*/ 14 h 23"/>
                <a:gd name="T18" fmla="*/ 7 w 22"/>
                <a:gd name="T19" fmla="*/ 15 h 23"/>
                <a:gd name="T20" fmla="*/ 16 w 22"/>
                <a:gd name="T21" fmla="*/ 15 h 23"/>
                <a:gd name="T22" fmla="*/ 18 w 22"/>
                <a:gd name="T23" fmla="*/ 15 h 23"/>
                <a:gd name="T24" fmla="*/ 19 w 22"/>
                <a:gd name="T25" fmla="*/ 14 h 23"/>
                <a:gd name="T26" fmla="*/ 20 w 22"/>
                <a:gd name="T27" fmla="*/ 14 h 23"/>
                <a:gd name="T28" fmla="*/ 20 w 22"/>
                <a:gd name="T29" fmla="*/ 13 h 23"/>
                <a:gd name="T30" fmla="*/ 22 w 22"/>
                <a:gd name="T31" fmla="*/ 13 h 23"/>
                <a:gd name="T32" fmla="*/ 22 w 22"/>
                <a:gd name="T33" fmla="*/ 21 h 23"/>
                <a:gd name="T34" fmla="*/ 7 w 22"/>
                <a:gd name="T35" fmla="*/ 21 h 23"/>
                <a:gd name="T36" fmla="*/ 5 w 22"/>
                <a:gd name="T37" fmla="*/ 21 h 23"/>
                <a:gd name="T38" fmla="*/ 3 w 22"/>
                <a:gd name="T39" fmla="*/ 21 h 23"/>
                <a:gd name="T40" fmla="*/ 3 w 22"/>
                <a:gd name="T41" fmla="*/ 22 h 23"/>
                <a:gd name="T42" fmla="*/ 2 w 22"/>
                <a:gd name="T43" fmla="*/ 23 h 23"/>
                <a:gd name="T44" fmla="*/ 1 w 22"/>
                <a:gd name="T45" fmla="*/ 23 h 23"/>
                <a:gd name="T46" fmla="*/ 1 w 22"/>
                <a:gd name="T47" fmla="*/ 17 h 23"/>
                <a:gd name="T48" fmla="*/ 1 w 22"/>
                <a:gd name="T49" fmla="*/ 15 h 23"/>
                <a:gd name="T50" fmla="*/ 4 w 22"/>
                <a:gd name="T51" fmla="*/ 15 h 23"/>
                <a:gd name="T52" fmla="*/ 4 w 22"/>
                <a:gd name="T53" fmla="*/ 15 h 23"/>
                <a:gd name="T54" fmla="*/ 1 w 22"/>
                <a:gd name="T55" fmla="*/ 11 h 23"/>
                <a:gd name="T56" fmla="*/ 0 w 22"/>
                <a:gd name="T57" fmla="*/ 8 h 23"/>
                <a:gd name="T58" fmla="*/ 1 w 22"/>
                <a:gd name="T59" fmla="*/ 5 h 23"/>
                <a:gd name="T60" fmla="*/ 4 w 22"/>
                <a:gd name="T61" fmla="*/ 3 h 23"/>
                <a:gd name="T62" fmla="*/ 8 w 22"/>
                <a:gd name="T63" fmla="*/ 2 h 23"/>
                <a:gd name="T64" fmla="*/ 16 w 22"/>
                <a:gd name="T65" fmla="*/ 2 h 23"/>
                <a:gd name="T66" fmla="*/ 17 w 22"/>
                <a:gd name="T67" fmla="*/ 2 h 23"/>
                <a:gd name="T68" fmla="*/ 18 w 22"/>
                <a:gd name="T69" fmla="*/ 2 h 23"/>
                <a:gd name="T70" fmla="*/ 19 w 22"/>
                <a:gd name="T71" fmla="*/ 2 h 23"/>
                <a:gd name="T72" fmla="*/ 20 w 22"/>
                <a:gd name="T73" fmla="*/ 1 h 23"/>
                <a:gd name="T74" fmla="*/ 20 w 22"/>
                <a:gd name="T75" fmla="*/ 1 h 23"/>
                <a:gd name="T76" fmla="*/ 20 w 22"/>
                <a:gd name="T77" fmla="*/ 0 h 23"/>
                <a:gd name="T78" fmla="*/ 22 w 22"/>
                <a:gd name="T7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" h="23">
                  <a:moveTo>
                    <a:pt x="22" y="0"/>
                  </a:moveTo>
                  <a:cubicBezTo>
                    <a:pt x="22" y="8"/>
                    <a:pt x="22" y="8"/>
                    <a:pt x="22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8" y="8"/>
                    <a:pt x="7" y="8"/>
                  </a:cubicBezTo>
                  <a:cubicBezTo>
                    <a:pt x="6" y="8"/>
                    <a:pt x="6" y="8"/>
                    <a:pt x="5" y="9"/>
                  </a:cubicBezTo>
                  <a:cubicBezTo>
                    <a:pt x="5" y="9"/>
                    <a:pt x="4" y="9"/>
                    <a:pt x="4" y="10"/>
                  </a:cubicBezTo>
                  <a:cubicBezTo>
                    <a:pt x="4" y="10"/>
                    <a:pt x="4" y="10"/>
                    <a:pt x="4" y="11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5" y="13"/>
                    <a:pt x="5" y="14"/>
                    <a:pt x="6" y="14"/>
                  </a:cubicBezTo>
                  <a:cubicBezTo>
                    <a:pt x="6" y="14"/>
                    <a:pt x="7" y="15"/>
                    <a:pt x="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7" y="15"/>
                    <a:pt x="17" y="15"/>
                    <a:pt x="18" y="15"/>
                  </a:cubicBezTo>
                  <a:cubicBezTo>
                    <a:pt x="18" y="15"/>
                    <a:pt x="19" y="14"/>
                    <a:pt x="19" y="14"/>
                  </a:cubicBezTo>
                  <a:cubicBezTo>
                    <a:pt x="19" y="14"/>
                    <a:pt x="20" y="14"/>
                    <a:pt x="20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1"/>
                    <a:pt x="5" y="21"/>
                    <a:pt x="5" y="21"/>
                  </a:cubicBezTo>
                  <a:cubicBezTo>
                    <a:pt x="4" y="21"/>
                    <a:pt x="4" y="21"/>
                    <a:pt x="3" y="21"/>
                  </a:cubicBezTo>
                  <a:cubicBezTo>
                    <a:pt x="3" y="21"/>
                    <a:pt x="3" y="21"/>
                    <a:pt x="3" y="22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4"/>
                    <a:pt x="2" y="13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5" y="2"/>
                    <a:pt x="6" y="2"/>
                    <a:pt x="8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7" y="2"/>
                    <a:pt x="17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0"/>
                    <a:pt x="20" y="0"/>
                  </a:cubicBezTo>
                  <a:cubicBezTo>
                    <a:pt x="22" y="0"/>
                    <a:pt x="22" y="0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0" name="Freeform 42"/>
            <p:cNvSpPr>
              <a:spLocks/>
            </p:cNvSpPr>
            <p:nvPr userDrawn="1"/>
          </p:nvSpPr>
          <p:spPr bwMode="auto">
            <a:xfrm>
              <a:off x="365125" y="1697038"/>
              <a:ext cx="47625" cy="50800"/>
            </a:xfrm>
            <a:custGeom>
              <a:avLst/>
              <a:gdLst>
                <a:gd name="T0" fmla="*/ 0 w 21"/>
                <a:gd name="T1" fmla="*/ 23 h 23"/>
                <a:gd name="T2" fmla="*/ 0 w 21"/>
                <a:gd name="T3" fmla="*/ 13 h 23"/>
                <a:gd name="T4" fmla="*/ 1 w 21"/>
                <a:gd name="T5" fmla="*/ 13 h 23"/>
                <a:gd name="T6" fmla="*/ 2 w 21"/>
                <a:gd name="T7" fmla="*/ 14 h 23"/>
                <a:gd name="T8" fmla="*/ 3 w 21"/>
                <a:gd name="T9" fmla="*/ 15 h 23"/>
                <a:gd name="T10" fmla="*/ 6 w 21"/>
                <a:gd name="T11" fmla="*/ 15 h 23"/>
                <a:gd name="T12" fmla="*/ 12 w 21"/>
                <a:gd name="T13" fmla="*/ 15 h 23"/>
                <a:gd name="T14" fmla="*/ 14 w 21"/>
                <a:gd name="T15" fmla="*/ 15 h 23"/>
                <a:gd name="T16" fmla="*/ 16 w 21"/>
                <a:gd name="T17" fmla="*/ 14 h 23"/>
                <a:gd name="T18" fmla="*/ 17 w 21"/>
                <a:gd name="T19" fmla="*/ 14 h 23"/>
                <a:gd name="T20" fmla="*/ 17 w 21"/>
                <a:gd name="T21" fmla="*/ 13 h 23"/>
                <a:gd name="T22" fmla="*/ 18 w 21"/>
                <a:gd name="T23" fmla="*/ 13 h 23"/>
                <a:gd name="T24" fmla="*/ 18 w 21"/>
                <a:gd name="T25" fmla="*/ 12 h 23"/>
                <a:gd name="T26" fmla="*/ 17 w 21"/>
                <a:gd name="T27" fmla="*/ 10 h 23"/>
                <a:gd name="T28" fmla="*/ 16 w 21"/>
                <a:gd name="T29" fmla="*/ 9 h 23"/>
                <a:gd name="T30" fmla="*/ 14 w 21"/>
                <a:gd name="T31" fmla="*/ 8 h 23"/>
                <a:gd name="T32" fmla="*/ 6 w 21"/>
                <a:gd name="T33" fmla="*/ 8 h 23"/>
                <a:gd name="T34" fmla="*/ 3 w 21"/>
                <a:gd name="T35" fmla="*/ 8 h 23"/>
                <a:gd name="T36" fmla="*/ 2 w 21"/>
                <a:gd name="T37" fmla="*/ 9 h 23"/>
                <a:gd name="T38" fmla="*/ 1 w 21"/>
                <a:gd name="T39" fmla="*/ 10 h 23"/>
                <a:gd name="T40" fmla="*/ 0 w 21"/>
                <a:gd name="T41" fmla="*/ 10 h 23"/>
                <a:gd name="T42" fmla="*/ 0 w 21"/>
                <a:gd name="T43" fmla="*/ 0 h 23"/>
                <a:gd name="T44" fmla="*/ 1 w 21"/>
                <a:gd name="T45" fmla="*/ 0 h 23"/>
                <a:gd name="T46" fmla="*/ 2 w 21"/>
                <a:gd name="T47" fmla="*/ 1 h 23"/>
                <a:gd name="T48" fmla="*/ 3 w 21"/>
                <a:gd name="T49" fmla="*/ 2 h 23"/>
                <a:gd name="T50" fmla="*/ 6 w 21"/>
                <a:gd name="T51" fmla="*/ 2 h 23"/>
                <a:gd name="T52" fmla="*/ 15 w 21"/>
                <a:gd name="T53" fmla="*/ 2 h 23"/>
                <a:gd name="T54" fmla="*/ 17 w 21"/>
                <a:gd name="T55" fmla="*/ 2 h 23"/>
                <a:gd name="T56" fmla="*/ 18 w 21"/>
                <a:gd name="T57" fmla="*/ 2 h 23"/>
                <a:gd name="T58" fmla="*/ 19 w 21"/>
                <a:gd name="T59" fmla="*/ 1 h 23"/>
                <a:gd name="T60" fmla="*/ 19 w 21"/>
                <a:gd name="T61" fmla="*/ 0 h 23"/>
                <a:gd name="T62" fmla="*/ 21 w 21"/>
                <a:gd name="T63" fmla="*/ 0 h 23"/>
                <a:gd name="T64" fmla="*/ 21 w 21"/>
                <a:gd name="T65" fmla="*/ 5 h 23"/>
                <a:gd name="T66" fmla="*/ 21 w 21"/>
                <a:gd name="T67" fmla="*/ 8 h 23"/>
                <a:gd name="T68" fmla="*/ 18 w 21"/>
                <a:gd name="T69" fmla="*/ 8 h 23"/>
                <a:gd name="T70" fmla="*/ 18 w 21"/>
                <a:gd name="T71" fmla="*/ 8 h 23"/>
                <a:gd name="T72" fmla="*/ 20 w 21"/>
                <a:gd name="T73" fmla="*/ 10 h 23"/>
                <a:gd name="T74" fmla="*/ 21 w 21"/>
                <a:gd name="T75" fmla="*/ 12 h 23"/>
                <a:gd name="T76" fmla="*/ 21 w 21"/>
                <a:gd name="T77" fmla="*/ 15 h 23"/>
                <a:gd name="T78" fmla="*/ 21 w 21"/>
                <a:gd name="T79" fmla="*/ 18 h 23"/>
                <a:gd name="T80" fmla="*/ 19 w 21"/>
                <a:gd name="T81" fmla="*/ 19 h 23"/>
                <a:gd name="T82" fmla="*/ 17 w 21"/>
                <a:gd name="T83" fmla="*/ 20 h 23"/>
                <a:gd name="T84" fmla="*/ 14 w 21"/>
                <a:gd name="T85" fmla="*/ 21 h 23"/>
                <a:gd name="T86" fmla="*/ 6 w 21"/>
                <a:gd name="T87" fmla="*/ 21 h 23"/>
                <a:gd name="T88" fmla="*/ 4 w 21"/>
                <a:gd name="T89" fmla="*/ 21 h 23"/>
                <a:gd name="T90" fmla="*/ 3 w 21"/>
                <a:gd name="T91" fmla="*/ 21 h 23"/>
                <a:gd name="T92" fmla="*/ 2 w 21"/>
                <a:gd name="T93" fmla="*/ 21 h 23"/>
                <a:gd name="T94" fmla="*/ 2 w 21"/>
                <a:gd name="T95" fmla="*/ 22 h 23"/>
                <a:gd name="T96" fmla="*/ 1 w 21"/>
                <a:gd name="T97" fmla="*/ 23 h 23"/>
                <a:gd name="T98" fmla="*/ 0 w 21"/>
                <a:gd name="T9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" h="23">
                  <a:moveTo>
                    <a:pt x="0" y="2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2" y="14"/>
                    <a:pt x="2" y="14"/>
                  </a:cubicBezTo>
                  <a:cubicBezTo>
                    <a:pt x="2" y="14"/>
                    <a:pt x="3" y="14"/>
                    <a:pt x="3" y="15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4" y="15"/>
                    <a:pt x="15" y="15"/>
                    <a:pt x="16" y="14"/>
                  </a:cubicBezTo>
                  <a:cubicBezTo>
                    <a:pt x="16" y="14"/>
                    <a:pt x="16" y="14"/>
                    <a:pt x="17" y="14"/>
                  </a:cubicBezTo>
                  <a:cubicBezTo>
                    <a:pt x="17" y="14"/>
                    <a:pt x="17" y="14"/>
                    <a:pt x="17" y="13"/>
                  </a:cubicBezTo>
                  <a:cubicBezTo>
                    <a:pt x="17" y="13"/>
                    <a:pt x="18" y="13"/>
                    <a:pt x="18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7" y="10"/>
                  </a:cubicBezTo>
                  <a:cubicBezTo>
                    <a:pt x="17" y="10"/>
                    <a:pt x="16" y="9"/>
                    <a:pt x="16" y="9"/>
                  </a:cubicBezTo>
                  <a:cubicBezTo>
                    <a:pt x="15" y="8"/>
                    <a:pt x="15" y="8"/>
                    <a:pt x="14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3" y="8"/>
                    <a:pt x="2" y="8"/>
                    <a:pt x="2" y="9"/>
                  </a:cubicBezTo>
                  <a:cubicBezTo>
                    <a:pt x="2" y="9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6" y="2"/>
                    <a:pt x="17" y="2"/>
                  </a:cubicBezTo>
                  <a:cubicBezTo>
                    <a:pt x="17" y="2"/>
                    <a:pt x="18" y="2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19" y="1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9" y="10"/>
                    <a:pt x="20" y="10"/>
                  </a:cubicBezTo>
                  <a:cubicBezTo>
                    <a:pt x="20" y="11"/>
                    <a:pt x="20" y="12"/>
                    <a:pt x="21" y="12"/>
                  </a:cubicBezTo>
                  <a:cubicBezTo>
                    <a:pt x="21" y="13"/>
                    <a:pt x="21" y="14"/>
                    <a:pt x="21" y="15"/>
                  </a:cubicBezTo>
                  <a:cubicBezTo>
                    <a:pt x="21" y="16"/>
                    <a:pt x="21" y="17"/>
                    <a:pt x="21" y="18"/>
                  </a:cubicBezTo>
                  <a:cubicBezTo>
                    <a:pt x="20" y="18"/>
                    <a:pt x="20" y="19"/>
                    <a:pt x="19" y="19"/>
                  </a:cubicBezTo>
                  <a:cubicBezTo>
                    <a:pt x="18" y="20"/>
                    <a:pt x="18" y="20"/>
                    <a:pt x="17" y="20"/>
                  </a:cubicBezTo>
                  <a:cubicBezTo>
                    <a:pt x="16" y="21"/>
                    <a:pt x="15" y="21"/>
                    <a:pt x="14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5" y="21"/>
                    <a:pt x="4" y="21"/>
                  </a:cubicBezTo>
                  <a:cubicBezTo>
                    <a:pt x="4" y="21"/>
                    <a:pt x="3" y="21"/>
                    <a:pt x="3" y="21"/>
                  </a:cubicBezTo>
                  <a:cubicBezTo>
                    <a:pt x="3" y="21"/>
                    <a:pt x="2" y="21"/>
                    <a:pt x="2" y="21"/>
                  </a:cubicBezTo>
                  <a:cubicBezTo>
                    <a:pt x="2" y="21"/>
                    <a:pt x="2" y="22"/>
                    <a:pt x="2" y="22"/>
                  </a:cubicBezTo>
                  <a:cubicBezTo>
                    <a:pt x="1" y="22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1" name="Freeform 43"/>
            <p:cNvSpPr>
              <a:spLocks noEditPoints="1"/>
            </p:cNvSpPr>
            <p:nvPr userDrawn="1"/>
          </p:nvSpPr>
          <p:spPr bwMode="auto">
            <a:xfrm>
              <a:off x="342900" y="1751013"/>
              <a:ext cx="69850" cy="47625"/>
            </a:xfrm>
            <a:custGeom>
              <a:avLst/>
              <a:gdLst>
                <a:gd name="T0" fmla="*/ 28 w 31"/>
                <a:gd name="T1" fmla="*/ 21 h 21"/>
                <a:gd name="T2" fmla="*/ 28 w 31"/>
                <a:gd name="T3" fmla="*/ 18 h 21"/>
                <a:gd name="T4" fmla="*/ 28 w 31"/>
                <a:gd name="T5" fmla="*/ 17 h 21"/>
                <a:gd name="T6" fmla="*/ 26 w 31"/>
                <a:gd name="T7" fmla="*/ 18 h 21"/>
                <a:gd name="T8" fmla="*/ 24 w 31"/>
                <a:gd name="T9" fmla="*/ 19 h 21"/>
                <a:gd name="T10" fmla="*/ 18 w 31"/>
                <a:gd name="T11" fmla="*/ 17 h 21"/>
                <a:gd name="T12" fmla="*/ 17 w 31"/>
                <a:gd name="T13" fmla="*/ 10 h 21"/>
                <a:gd name="T14" fmla="*/ 17 w 31"/>
                <a:gd name="T15" fmla="*/ 7 h 21"/>
                <a:gd name="T16" fmla="*/ 15 w 31"/>
                <a:gd name="T17" fmla="*/ 6 h 21"/>
                <a:gd name="T18" fmla="*/ 14 w 31"/>
                <a:gd name="T19" fmla="*/ 6 h 21"/>
                <a:gd name="T20" fmla="*/ 13 w 31"/>
                <a:gd name="T21" fmla="*/ 7 h 21"/>
                <a:gd name="T22" fmla="*/ 13 w 31"/>
                <a:gd name="T23" fmla="*/ 9 h 21"/>
                <a:gd name="T24" fmla="*/ 13 w 31"/>
                <a:gd name="T25" fmla="*/ 14 h 21"/>
                <a:gd name="T26" fmla="*/ 12 w 31"/>
                <a:gd name="T27" fmla="*/ 19 h 21"/>
                <a:gd name="T28" fmla="*/ 8 w 31"/>
                <a:gd name="T29" fmla="*/ 21 h 21"/>
                <a:gd name="T30" fmla="*/ 4 w 31"/>
                <a:gd name="T31" fmla="*/ 20 h 21"/>
                <a:gd name="T32" fmla="*/ 1 w 31"/>
                <a:gd name="T33" fmla="*/ 16 h 21"/>
                <a:gd name="T34" fmla="*/ 0 w 31"/>
                <a:gd name="T35" fmla="*/ 10 h 21"/>
                <a:gd name="T36" fmla="*/ 1 w 31"/>
                <a:gd name="T37" fmla="*/ 6 h 21"/>
                <a:gd name="T38" fmla="*/ 1 w 31"/>
                <a:gd name="T39" fmla="*/ 3 h 21"/>
                <a:gd name="T40" fmla="*/ 3 w 31"/>
                <a:gd name="T41" fmla="*/ 1 h 21"/>
                <a:gd name="T42" fmla="*/ 5 w 31"/>
                <a:gd name="T43" fmla="*/ 0 h 21"/>
                <a:gd name="T44" fmla="*/ 8 w 31"/>
                <a:gd name="T45" fmla="*/ 1 h 21"/>
                <a:gd name="T46" fmla="*/ 9 w 31"/>
                <a:gd name="T47" fmla="*/ 3 h 21"/>
                <a:gd name="T48" fmla="*/ 11 w 31"/>
                <a:gd name="T49" fmla="*/ 1 h 21"/>
                <a:gd name="T50" fmla="*/ 13 w 31"/>
                <a:gd name="T51" fmla="*/ 1 h 21"/>
                <a:gd name="T52" fmla="*/ 15 w 31"/>
                <a:gd name="T53" fmla="*/ 1 h 21"/>
                <a:gd name="T54" fmla="*/ 16 w 31"/>
                <a:gd name="T55" fmla="*/ 2 h 21"/>
                <a:gd name="T56" fmla="*/ 18 w 31"/>
                <a:gd name="T57" fmla="*/ 4 h 21"/>
                <a:gd name="T58" fmla="*/ 20 w 31"/>
                <a:gd name="T59" fmla="*/ 2 h 21"/>
                <a:gd name="T60" fmla="*/ 24 w 31"/>
                <a:gd name="T61" fmla="*/ 1 h 21"/>
                <a:gd name="T62" fmla="*/ 27 w 31"/>
                <a:gd name="T63" fmla="*/ 2 h 21"/>
                <a:gd name="T64" fmla="*/ 29 w 31"/>
                <a:gd name="T65" fmla="*/ 4 h 21"/>
                <a:gd name="T66" fmla="*/ 31 w 31"/>
                <a:gd name="T67" fmla="*/ 6 h 21"/>
                <a:gd name="T68" fmla="*/ 31 w 31"/>
                <a:gd name="T69" fmla="*/ 10 h 21"/>
                <a:gd name="T70" fmla="*/ 31 w 31"/>
                <a:gd name="T71" fmla="*/ 12 h 21"/>
                <a:gd name="T72" fmla="*/ 31 w 31"/>
                <a:gd name="T73" fmla="*/ 14 h 21"/>
                <a:gd name="T74" fmla="*/ 31 w 31"/>
                <a:gd name="T75" fmla="*/ 21 h 21"/>
                <a:gd name="T76" fmla="*/ 28 w 31"/>
                <a:gd name="T77" fmla="*/ 21 h 21"/>
                <a:gd name="T78" fmla="*/ 8 w 31"/>
                <a:gd name="T79" fmla="*/ 6 h 21"/>
                <a:gd name="T80" fmla="*/ 7 w 31"/>
                <a:gd name="T81" fmla="*/ 5 h 21"/>
                <a:gd name="T82" fmla="*/ 6 w 31"/>
                <a:gd name="T83" fmla="*/ 5 h 21"/>
                <a:gd name="T84" fmla="*/ 3 w 31"/>
                <a:gd name="T85" fmla="*/ 6 h 21"/>
                <a:gd name="T86" fmla="*/ 3 w 31"/>
                <a:gd name="T87" fmla="*/ 10 h 21"/>
                <a:gd name="T88" fmla="*/ 3 w 31"/>
                <a:gd name="T89" fmla="*/ 14 h 21"/>
                <a:gd name="T90" fmla="*/ 6 w 31"/>
                <a:gd name="T91" fmla="*/ 15 h 21"/>
                <a:gd name="T92" fmla="*/ 7 w 31"/>
                <a:gd name="T93" fmla="*/ 15 h 21"/>
                <a:gd name="T94" fmla="*/ 8 w 31"/>
                <a:gd name="T95" fmla="*/ 14 h 21"/>
                <a:gd name="T96" fmla="*/ 8 w 31"/>
                <a:gd name="T97" fmla="*/ 12 h 21"/>
                <a:gd name="T98" fmla="*/ 8 w 31"/>
                <a:gd name="T99" fmla="*/ 9 h 21"/>
                <a:gd name="T100" fmla="*/ 8 w 31"/>
                <a:gd name="T101" fmla="*/ 6 h 21"/>
                <a:gd name="T102" fmla="*/ 24 w 31"/>
                <a:gd name="T103" fmla="*/ 7 h 21"/>
                <a:gd name="T104" fmla="*/ 20 w 31"/>
                <a:gd name="T105" fmla="*/ 8 h 21"/>
                <a:gd name="T106" fmla="*/ 19 w 31"/>
                <a:gd name="T107" fmla="*/ 10 h 21"/>
                <a:gd name="T108" fmla="*/ 20 w 31"/>
                <a:gd name="T109" fmla="*/ 12 h 21"/>
                <a:gd name="T110" fmla="*/ 24 w 31"/>
                <a:gd name="T111" fmla="*/ 13 h 21"/>
                <a:gd name="T112" fmla="*/ 28 w 31"/>
                <a:gd name="T113" fmla="*/ 12 h 21"/>
                <a:gd name="T114" fmla="*/ 29 w 31"/>
                <a:gd name="T115" fmla="*/ 10 h 21"/>
                <a:gd name="T116" fmla="*/ 28 w 31"/>
                <a:gd name="T117" fmla="*/ 8 h 21"/>
                <a:gd name="T118" fmla="*/ 24 w 31"/>
                <a:gd name="T11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" h="21">
                  <a:moveTo>
                    <a:pt x="28" y="21"/>
                  </a:moveTo>
                  <a:cubicBezTo>
                    <a:pt x="28" y="18"/>
                    <a:pt x="28" y="18"/>
                    <a:pt x="28" y="18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8"/>
                    <a:pt x="27" y="18"/>
                    <a:pt x="26" y="18"/>
                  </a:cubicBezTo>
                  <a:cubicBezTo>
                    <a:pt x="26" y="19"/>
                    <a:pt x="25" y="19"/>
                    <a:pt x="24" y="19"/>
                  </a:cubicBezTo>
                  <a:cubicBezTo>
                    <a:pt x="22" y="19"/>
                    <a:pt x="20" y="18"/>
                    <a:pt x="18" y="17"/>
                  </a:cubicBezTo>
                  <a:cubicBezTo>
                    <a:pt x="17" y="15"/>
                    <a:pt x="16" y="12"/>
                    <a:pt x="17" y="10"/>
                  </a:cubicBezTo>
                  <a:cubicBezTo>
                    <a:pt x="17" y="9"/>
                    <a:pt x="17" y="8"/>
                    <a:pt x="17" y="7"/>
                  </a:cubicBezTo>
                  <a:cubicBezTo>
                    <a:pt x="16" y="6"/>
                    <a:pt x="16" y="6"/>
                    <a:pt x="15" y="6"/>
                  </a:cubicBezTo>
                  <a:cubicBezTo>
                    <a:pt x="15" y="6"/>
                    <a:pt x="14" y="6"/>
                    <a:pt x="14" y="6"/>
                  </a:cubicBezTo>
                  <a:cubicBezTo>
                    <a:pt x="14" y="6"/>
                    <a:pt x="13" y="6"/>
                    <a:pt x="13" y="7"/>
                  </a:cubicBezTo>
                  <a:cubicBezTo>
                    <a:pt x="13" y="7"/>
                    <a:pt x="13" y="8"/>
                    <a:pt x="13" y="9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6"/>
                    <a:pt x="13" y="18"/>
                    <a:pt x="12" y="19"/>
                  </a:cubicBezTo>
                  <a:cubicBezTo>
                    <a:pt x="11" y="20"/>
                    <a:pt x="9" y="21"/>
                    <a:pt x="8" y="21"/>
                  </a:cubicBezTo>
                  <a:cubicBezTo>
                    <a:pt x="6" y="21"/>
                    <a:pt x="5" y="20"/>
                    <a:pt x="4" y="20"/>
                  </a:cubicBezTo>
                  <a:cubicBezTo>
                    <a:pt x="3" y="19"/>
                    <a:pt x="2" y="17"/>
                    <a:pt x="1" y="16"/>
                  </a:cubicBezTo>
                  <a:cubicBezTo>
                    <a:pt x="1" y="14"/>
                    <a:pt x="0" y="12"/>
                    <a:pt x="0" y="10"/>
                  </a:cubicBezTo>
                  <a:cubicBezTo>
                    <a:pt x="0" y="9"/>
                    <a:pt x="0" y="7"/>
                    <a:pt x="1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8" y="1"/>
                    <a:pt x="9" y="2"/>
                    <a:pt x="9" y="3"/>
                  </a:cubicBezTo>
                  <a:cubicBezTo>
                    <a:pt x="10" y="2"/>
                    <a:pt x="10" y="2"/>
                    <a:pt x="11" y="1"/>
                  </a:cubicBezTo>
                  <a:cubicBezTo>
                    <a:pt x="11" y="1"/>
                    <a:pt x="12" y="1"/>
                    <a:pt x="13" y="1"/>
                  </a:cubicBezTo>
                  <a:cubicBezTo>
                    <a:pt x="13" y="1"/>
                    <a:pt x="14" y="1"/>
                    <a:pt x="15" y="1"/>
                  </a:cubicBezTo>
                  <a:cubicBezTo>
                    <a:pt x="15" y="2"/>
                    <a:pt x="16" y="2"/>
                    <a:pt x="16" y="2"/>
                  </a:cubicBezTo>
                  <a:cubicBezTo>
                    <a:pt x="17" y="3"/>
                    <a:pt x="17" y="4"/>
                    <a:pt x="18" y="4"/>
                  </a:cubicBezTo>
                  <a:cubicBezTo>
                    <a:pt x="18" y="3"/>
                    <a:pt x="19" y="2"/>
                    <a:pt x="20" y="2"/>
                  </a:cubicBezTo>
                  <a:cubicBezTo>
                    <a:pt x="21" y="1"/>
                    <a:pt x="22" y="1"/>
                    <a:pt x="24" y="1"/>
                  </a:cubicBezTo>
                  <a:cubicBezTo>
                    <a:pt x="25" y="1"/>
                    <a:pt x="26" y="1"/>
                    <a:pt x="27" y="2"/>
                  </a:cubicBezTo>
                  <a:cubicBezTo>
                    <a:pt x="28" y="2"/>
                    <a:pt x="29" y="3"/>
                    <a:pt x="29" y="4"/>
                  </a:cubicBezTo>
                  <a:cubicBezTo>
                    <a:pt x="30" y="4"/>
                    <a:pt x="30" y="5"/>
                    <a:pt x="31" y="6"/>
                  </a:cubicBezTo>
                  <a:cubicBezTo>
                    <a:pt x="31" y="8"/>
                    <a:pt x="31" y="9"/>
                    <a:pt x="31" y="10"/>
                  </a:cubicBezTo>
                  <a:cubicBezTo>
                    <a:pt x="31" y="11"/>
                    <a:pt x="31" y="11"/>
                    <a:pt x="31" y="12"/>
                  </a:cubicBezTo>
                  <a:cubicBezTo>
                    <a:pt x="31" y="12"/>
                    <a:pt x="31" y="13"/>
                    <a:pt x="31" y="14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28" y="21"/>
                    <a:pt x="28" y="21"/>
                    <a:pt x="28" y="21"/>
                  </a:cubicBezTo>
                  <a:close/>
                  <a:moveTo>
                    <a:pt x="8" y="6"/>
                  </a:moveTo>
                  <a:cubicBezTo>
                    <a:pt x="8" y="6"/>
                    <a:pt x="8" y="5"/>
                    <a:pt x="7" y="5"/>
                  </a:cubicBezTo>
                  <a:cubicBezTo>
                    <a:pt x="7" y="5"/>
                    <a:pt x="6" y="5"/>
                    <a:pt x="6" y="5"/>
                  </a:cubicBezTo>
                  <a:cubicBezTo>
                    <a:pt x="5" y="5"/>
                    <a:pt x="4" y="5"/>
                    <a:pt x="3" y="6"/>
                  </a:cubicBezTo>
                  <a:cubicBezTo>
                    <a:pt x="3" y="7"/>
                    <a:pt x="3" y="9"/>
                    <a:pt x="3" y="10"/>
                  </a:cubicBezTo>
                  <a:cubicBezTo>
                    <a:pt x="3" y="12"/>
                    <a:pt x="3" y="13"/>
                    <a:pt x="3" y="14"/>
                  </a:cubicBezTo>
                  <a:cubicBezTo>
                    <a:pt x="4" y="15"/>
                    <a:pt x="5" y="16"/>
                    <a:pt x="6" y="15"/>
                  </a:cubicBezTo>
                  <a:cubicBezTo>
                    <a:pt x="6" y="16"/>
                    <a:pt x="7" y="15"/>
                    <a:pt x="7" y="15"/>
                  </a:cubicBezTo>
                  <a:cubicBezTo>
                    <a:pt x="8" y="15"/>
                    <a:pt x="8" y="15"/>
                    <a:pt x="8" y="14"/>
                  </a:cubicBezTo>
                  <a:cubicBezTo>
                    <a:pt x="8" y="14"/>
                    <a:pt x="8" y="13"/>
                    <a:pt x="8" y="1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lose/>
                  <a:moveTo>
                    <a:pt x="24" y="7"/>
                  </a:moveTo>
                  <a:cubicBezTo>
                    <a:pt x="23" y="7"/>
                    <a:pt x="21" y="7"/>
                    <a:pt x="20" y="8"/>
                  </a:cubicBezTo>
                  <a:cubicBezTo>
                    <a:pt x="19" y="8"/>
                    <a:pt x="19" y="9"/>
                    <a:pt x="19" y="10"/>
                  </a:cubicBezTo>
                  <a:cubicBezTo>
                    <a:pt x="19" y="11"/>
                    <a:pt x="19" y="12"/>
                    <a:pt x="20" y="12"/>
                  </a:cubicBezTo>
                  <a:cubicBezTo>
                    <a:pt x="21" y="13"/>
                    <a:pt x="22" y="13"/>
                    <a:pt x="24" y="13"/>
                  </a:cubicBezTo>
                  <a:cubicBezTo>
                    <a:pt x="25" y="13"/>
                    <a:pt x="26" y="13"/>
                    <a:pt x="28" y="12"/>
                  </a:cubicBezTo>
                  <a:cubicBezTo>
                    <a:pt x="28" y="12"/>
                    <a:pt x="29" y="11"/>
                    <a:pt x="29" y="10"/>
                  </a:cubicBezTo>
                  <a:cubicBezTo>
                    <a:pt x="29" y="9"/>
                    <a:pt x="28" y="8"/>
                    <a:pt x="28" y="8"/>
                  </a:cubicBezTo>
                  <a:cubicBezTo>
                    <a:pt x="27" y="7"/>
                    <a:pt x="25" y="7"/>
                    <a:pt x="24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2" name="Freeform 44"/>
            <p:cNvSpPr>
              <a:spLocks/>
            </p:cNvSpPr>
            <p:nvPr userDrawn="1"/>
          </p:nvSpPr>
          <p:spPr bwMode="auto">
            <a:xfrm>
              <a:off x="361950" y="1819275"/>
              <a:ext cx="69850" cy="58738"/>
            </a:xfrm>
            <a:custGeom>
              <a:avLst/>
              <a:gdLst>
                <a:gd name="T0" fmla="*/ 24 w 30"/>
                <a:gd name="T1" fmla="*/ 19 h 26"/>
                <a:gd name="T2" fmla="*/ 26 w 30"/>
                <a:gd name="T3" fmla="*/ 19 h 26"/>
                <a:gd name="T4" fmla="*/ 27 w 30"/>
                <a:gd name="T5" fmla="*/ 18 h 26"/>
                <a:gd name="T6" fmla="*/ 28 w 30"/>
                <a:gd name="T7" fmla="*/ 17 h 26"/>
                <a:gd name="T8" fmla="*/ 30 w 30"/>
                <a:gd name="T9" fmla="*/ 17 h 26"/>
                <a:gd name="T10" fmla="*/ 30 w 30"/>
                <a:gd name="T11" fmla="*/ 26 h 26"/>
                <a:gd name="T12" fmla="*/ 28 w 30"/>
                <a:gd name="T13" fmla="*/ 26 h 26"/>
                <a:gd name="T14" fmla="*/ 28 w 30"/>
                <a:gd name="T15" fmla="*/ 25 h 26"/>
                <a:gd name="T16" fmla="*/ 27 w 30"/>
                <a:gd name="T17" fmla="*/ 24 h 26"/>
                <a:gd name="T18" fmla="*/ 26 w 30"/>
                <a:gd name="T19" fmla="*/ 24 h 26"/>
                <a:gd name="T20" fmla="*/ 24 w 30"/>
                <a:gd name="T21" fmla="*/ 24 h 26"/>
                <a:gd name="T22" fmla="*/ 11 w 30"/>
                <a:gd name="T23" fmla="*/ 24 h 26"/>
                <a:gd name="T24" fmla="*/ 7 w 30"/>
                <a:gd name="T25" fmla="*/ 23 h 26"/>
                <a:gd name="T26" fmla="*/ 4 w 30"/>
                <a:gd name="T27" fmla="*/ 22 h 26"/>
                <a:gd name="T28" fmla="*/ 2 w 30"/>
                <a:gd name="T29" fmla="*/ 20 h 26"/>
                <a:gd name="T30" fmla="*/ 1 w 30"/>
                <a:gd name="T31" fmla="*/ 17 h 26"/>
                <a:gd name="T32" fmla="*/ 0 w 30"/>
                <a:gd name="T33" fmla="*/ 13 h 26"/>
                <a:gd name="T34" fmla="*/ 1 w 30"/>
                <a:gd name="T35" fmla="*/ 8 h 26"/>
                <a:gd name="T36" fmla="*/ 3 w 30"/>
                <a:gd name="T37" fmla="*/ 5 h 26"/>
                <a:gd name="T38" fmla="*/ 6 w 30"/>
                <a:gd name="T39" fmla="*/ 3 h 26"/>
                <a:gd name="T40" fmla="*/ 11 w 30"/>
                <a:gd name="T41" fmla="*/ 2 h 26"/>
                <a:gd name="T42" fmla="*/ 24 w 30"/>
                <a:gd name="T43" fmla="*/ 2 h 26"/>
                <a:gd name="T44" fmla="*/ 26 w 30"/>
                <a:gd name="T45" fmla="*/ 2 h 26"/>
                <a:gd name="T46" fmla="*/ 27 w 30"/>
                <a:gd name="T47" fmla="*/ 2 h 26"/>
                <a:gd name="T48" fmla="*/ 28 w 30"/>
                <a:gd name="T49" fmla="*/ 1 h 26"/>
                <a:gd name="T50" fmla="*/ 28 w 30"/>
                <a:gd name="T51" fmla="*/ 0 h 26"/>
                <a:gd name="T52" fmla="*/ 30 w 30"/>
                <a:gd name="T53" fmla="*/ 0 h 26"/>
                <a:gd name="T54" fmla="*/ 30 w 30"/>
                <a:gd name="T55" fmla="*/ 11 h 26"/>
                <a:gd name="T56" fmla="*/ 28 w 30"/>
                <a:gd name="T57" fmla="*/ 11 h 26"/>
                <a:gd name="T58" fmla="*/ 28 w 30"/>
                <a:gd name="T59" fmla="*/ 10 h 26"/>
                <a:gd name="T60" fmla="*/ 27 w 30"/>
                <a:gd name="T61" fmla="*/ 9 h 26"/>
                <a:gd name="T62" fmla="*/ 26 w 30"/>
                <a:gd name="T63" fmla="*/ 9 h 26"/>
                <a:gd name="T64" fmla="*/ 24 w 30"/>
                <a:gd name="T65" fmla="*/ 9 h 26"/>
                <a:gd name="T66" fmla="*/ 10 w 30"/>
                <a:gd name="T67" fmla="*/ 9 h 26"/>
                <a:gd name="T68" fmla="*/ 7 w 30"/>
                <a:gd name="T69" fmla="*/ 9 h 26"/>
                <a:gd name="T70" fmla="*/ 5 w 30"/>
                <a:gd name="T71" fmla="*/ 10 h 26"/>
                <a:gd name="T72" fmla="*/ 3 w 30"/>
                <a:gd name="T73" fmla="*/ 11 h 26"/>
                <a:gd name="T74" fmla="*/ 3 w 30"/>
                <a:gd name="T75" fmla="*/ 14 h 26"/>
                <a:gd name="T76" fmla="*/ 4 w 30"/>
                <a:gd name="T77" fmla="*/ 17 h 26"/>
                <a:gd name="T78" fmla="*/ 6 w 30"/>
                <a:gd name="T79" fmla="*/ 19 h 26"/>
                <a:gd name="T80" fmla="*/ 11 w 30"/>
                <a:gd name="T81" fmla="*/ 19 h 26"/>
                <a:gd name="T82" fmla="*/ 24 w 30"/>
                <a:gd name="T83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" h="26">
                  <a:moveTo>
                    <a:pt x="24" y="19"/>
                  </a:moveTo>
                  <a:cubicBezTo>
                    <a:pt x="25" y="19"/>
                    <a:pt x="26" y="19"/>
                    <a:pt x="26" y="19"/>
                  </a:cubicBezTo>
                  <a:cubicBezTo>
                    <a:pt x="27" y="19"/>
                    <a:pt x="27" y="19"/>
                    <a:pt x="27" y="18"/>
                  </a:cubicBezTo>
                  <a:cubicBezTo>
                    <a:pt x="28" y="18"/>
                    <a:pt x="28" y="17"/>
                    <a:pt x="28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5"/>
                    <a:pt x="28" y="25"/>
                  </a:cubicBezTo>
                  <a:cubicBezTo>
                    <a:pt x="28" y="25"/>
                    <a:pt x="27" y="24"/>
                    <a:pt x="27" y="24"/>
                  </a:cubicBezTo>
                  <a:cubicBezTo>
                    <a:pt x="27" y="24"/>
                    <a:pt x="26" y="24"/>
                    <a:pt x="26" y="24"/>
                  </a:cubicBezTo>
                  <a:cubicBezTo>
                    <a:pt x="25" y="24"/>
                    <a:pt x="25" y="24"/>
                    <a:pt x="24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4"/>
                    <a:pt x="8" y="24"/>
                    <a:pt x="7" y="23"/>
                  </a:cubicBezTo>
                  <a:cubicBezTo>
                    <a:pt x="6" y="23"/>
                    <a:pt x="5" y="23"/>
                    <a:pt x="4" y="22"/>
                  </a:cubicBezTo>
                  <a:cubicBezTo>
                    <a:pt x="3" y="22"/>
                    <a:pt x="2" y="21"/>
                    <a:pt x="2" y="20"/>
                  </a:cubicBezTo>
                  <a:cubicBezTo>
                    <a:pt x="1" y="19"/>
                    <a:pt x="1" y="18"/>
                    <a:pt x="1" y="17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12"/>
                    <a:pt x="1" y="10"/>
                    <a:pt x="1" y="8"/>
                  </a:cubicBezTo>
                  <a:cubicBezTo>
                    <a:pt x="1" y="7"/>
                    <a:pt x="2" y="6"/>
                    <a:pt x="3" y="5"/>
                  </a:cubicBezTo>
                  <a:cubicBezTo>
                    <a:pt x="4" y="4"/>
                    <a:pt x="5" y="3"/>
                    <a:pt x="6" y="3"/>
                  </a:cubicBezTo>
                  <a:cubicBezTo>
                    <a:pt x="8" y="3"/>
                    <a:pt x="9" y="2"/>
                    <a:pt x="11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5" y="2"/>
                    <a:pt x="26" y="2"/>
                  </a:cubicBezTo>
                  <a:cubicBezTo>
                    <a:pt x="26" y="2"/>
                    <a:pt x="27" y="2"/>
                    <a:pt x="27" y="2"/>
                  </a:cubicBezTo>
                  <a:cubicBezTo>
                    <a:pt x="27" y="2"/>
                    <a:pt x="28" y="2"/>
                    <a:pt x="28" y="1"/>
                  </a:cubicBezTo>
                  <a:cubicBezTo>
                    <a:pt x="28" y="1"/>
                    <a:pt x="28" y="1"/>
                    <a:pt x="2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0"/>
                    <a:pt x="28" y="10"/>
                  </a:cubicBezTo>
                  <a:cubicBezTo>
                    <a:pt x="28" y="10"/>
                    <a:pt x="27" y="9"/>
                    <a:pt x="27" y="9"/>
                  </a:cubicBezTo>
                  <a:cubicBezTo>
                    <a:pt x="27" y="9"/>
                    <a:pt x="26" y="9"/>
                    <a:pt x="26" y="9"/>
                  </a:cubicBezTo>
                  <a:cubicBezTo>
                    <a:pt x="25" y="9"/>
                    <a:pt x="25" y="9"/>
                    <a:pt x="24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9"/>
                    <a:pt x="8" y="9"/>
                    <a:pt x="7" y="9"/>
                  </a:cubicBezTo>
                  <a:cubicBezTo>
                    <a:pt x="6" y="9"/>
                    <a:pt x="6" y="10"/>
                    <a:pt x="5" y="10"/>
                  </a:cubicBezTo>
                  <a:cubicBezTo>
                    <a:pt x="4" y="10"/>
                    <a:pt x="4" y="11"/>
                    <a:pt x="3" y="11"/>
                  </a:cubicBezTo>
                  <a:cubicBezTo>
                    <a:pt x="3" y="12"/>
                    <a:pt x="3" y="13"/>
                    <a:pt x="3" y="14"/>
                  </a:cubicBezTo>
                  <a:cubicBezTo>
                    <a:pt x="3" y="15"/>
                    <a:pt x="3" y="16"/>
                    <a:pt x="4" y="17"/>
                  </a:cubicBezTo>
                  <a:cubicBezTo>
                    <a:pt x="4" y="18"/>
                    <a:pt x="5" y="19"/>
                    <a:pt x="6" y="19"/>
                  </a:cubicBezTo>
                  <a:cubicBezTo>
                    <a:pt x="8" y="19"/>
                    <a:pt x="9" y="19"/>
                    <a:pt x="11" y="19"/>
                  </a:cubicBezTo>
                  <a:cubicBezTo>
                    <a:pt x="24" y="19"/>
                    <a:pt x="24" y="19"/>
                    <a:pt x="24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3" name="Freeform 45"/>
            <p:cNvSpPr>
              <a:spLocks/>
            </p:cNvSpPr>
            <p:nvPr userDrawn="1"/>
          </p:nvSpPr>
          <p:spPr bwMode="auto">
            <a:xfrm>
              <a:off x="365125" y="1882775"/>
              <a:ext cx="47625" cy="50800"/>
            </a:xfrm>
            <a:custGeom>
              <a:avLst/>
              <a:gdLst>
                <a:gd name="T0" fmla="*/ 0 w 21"/>
                <a:gd name="T1" fmla="*/ 23 h 23"/>
                <a:gd name="T2" fmla="*/ 0 w 21"/>
                <a:gd name="T3" fmla="*/ 13 h 23"/>
                <a:gd name="T4" fmla="*/ 1 w 21"/>
                <a:gd name="T5" fmla="*/ 13 h 23"/>
                <a:gd name="T6" fmla="*/ 2 w 21"/>
                <a:gd name="T7" fmla="*/ 14 h 23"/>
                <a:gd name="T8" fmla="*/ 3 w 21"/>
                <a:gd name="T9" fmla="*/ 15 h 23"/>
                <a:gd name="T10" fmla="*/ 6 w 21"/>
                <a:gd name="T11" fmla="*/ 15 h 23"/>
                <a:gd name="T12" fmla="*/ 12 w 21"/>
                <a:gd name="T13" fmla="*/ 15 h 23"/>
                <a:gd name="T14" fmla="*/ 14 w 21"/>
                <a:gd name="T15" fmla="*/ 15 h 23"/>
                <a:gd name="T16" fmla="*/ 16 w 21"/>
                <a:gd name="T17" fmla="*/ 15 h 23"/>
                <a:gd name="T18" fmla="*/ 17 w 21"/>
                <a:gd name="T19" fmla="*/ 14 h 23"/>
                <a:gd name="T20" fmla="*/ 17 w 21"/>
                <a:gd name="T21" fmla="*/ 14 h 23"/>
                <a:gd name="T22" fmla="*/ 18 w 21"/>
                <a:gd name="T23" fmla="*/ 13 h 23"/>
                <a:gd name="T24" fmla="*/ 18 w 21"/>
                <a:gd name="T25" fmla="*/ 12 h 23"/>
                <a:gd name="T26" fmla="*/ 17 w 21"/>
                <a:gd name="T27" fmla="*/ 10 h 23"/>
                <a:gd name="T28" fmla="*/ 16 w 21"/>
                <a:gd name="T29" fmla="*/ 9 h 23"/>
                <a:gd name="T30" fmla="*/ 14 w 21"/>
                <a:gd name="T31" fmla="*/ 8 h 23"/>
                <a:gd name="T32" fmla="*/ 6 w 21"/>
                <a:gd name="T33" fmla="*/ 8 h 23"/>
                <a:gd name="T34" fmla="*/ 3 w 21"/>
                <a:gd name="T35" fmla="*/ 9 h 23"/>
                <a:gd name="T36" fmla="*/ 2 w 21"/>
                <a:gd name="T37" fmla="*/ 9 h 23"/>
                <a:gd name="T38" fmla="*/ 1 w 21"/>
                <a:gd name="T39" fmla="*/ 10 h 23"/>
                <a:gd name="T40" fmla="*/ 0 w 21"/>
                <a:gd name="T41" fmla="*/ 10 h 23"/>
                <a:gd name="T42" fmla="*/ 0 w 21"/>
                <a:gd name="T43" fmla="*/ 0 h 23"/>
                <a:gd name="T44" fmla="*/ 1 w 21"/>
                <a:gd name="T45" fmla="*/ 0 h 23"/>
                <a:gd name="T46" fmla="*/ 2 w 21"/>
                <a:gd name="T47" fmla="*/ 2 h 23"/>
                <a:gd name="T48" fmla="*/ 3 w 21"/>
                <a:gd name="T49" fmla="*/ 2 h 23"/>
                <a:gd name="T50" fmla="*/ 6 w 21"/>
                <a:gd name="T51" fmla="*/ 2 h 23"/>
                <a:gd name="T52" fmla="*/ 15 w 21"/>
                <a:gd name="T53" fmla="*/ 2 h 23"/>
                <a:gd name="T54" fmla="*/ 17 w 21"/>
                <a:gd name="T55" fmla="*/ 2 h 23"/>
                <a:gd name="T56" fmla="*/ 18 w 21"/>
                <a:gd name="T57" fmla="*/ 2 h 23"/>
                <a:gd name="T58" fmla="*/ 19 w 21"/>
                <a:gd name="T59" fmla="*/ 1 h 23"/>
                <a:gd name="T60" fmla="*/ 19 w 21"/>
                <a:gd name="T61" fmla="*/ 0 h 23"/>
                <a:gd name="T62" fmla="*/ 21 w 21"/>
                <a:gd name="T63" fmla="*/ 0 h 23"/>
                <a:gd name="T64" fmla="*/ 21 w 21"/>
                <a:gd name="T65" fmla="*/ 6 h 23"/>
                <a:gd name="T66" fmla="*/ 21 w 21"/>
                <a:gd name="T67" fmla="*/ 8 h 23"/>
                <a:gd name="T68" fmla="*/ 18 w 21"/>
                <a:gd name="T69" fmla="*/ 8 h 23"/>
                <a:gd name="T70" fmla="*/ 18 w 21"/>
                <a:gd name="T71" fmla="*/ 8 h 23"/>
                <a:gd name="T72" fmla="*/ 20 w 21"/>
                <a:gd name="T73" fmla="*/ 11 h 23"/>
                <a:gd name="T74" fmla="*/ 21 w 21"/>
                <a:gd name="T75" fmla="*/ 13 h 23"/>
                <a:gd name="T76" fmla="*/ 21 w 21"/>
                <a:gd name="T77" fmla="*/ 15 h 23"/>
                <a:gd name="T78" fmla="*/ 21 w 21"/>
                <a:gd name="T79" fmla="*/ 18 h 23"/>
                <a:gd name="T80" fmla="*/ 19 w 21"/>
                <a:gd name="T81" fmla="*/ 20 h 23"/>
                <a:gd name="T82" fmla="*/ 17 w 21"/>
                <a:gd name="T83" fmla="*/ 21 h 23"/>
                <a:gd name="T84" fmla="*/ 14 w 21"/>
                <a:gd name="T85" fmla="*/ 21 h 23"/>
                <a:gd name="T86" fmla="*/ 6 w 21"/>
                <a:gd name="T87" fmla="*/ 21 h 23"/>
                <a:gd name="T88" fmla="*/ 4 w 21"/>
                <a:gd name="T89" fmla="*/ 21 h 23"/>
                <a:gd name="T90" fmla="*/ 3 w 21"/>
                <a:gd name="T91" fmla="*/ 21 h 23"/>
                <a:gd name="T92" fmla="*/ 2 w 21"/>
                <a:gd name="T93" fmla="*/ 22 h 23"/>
                <a:gd name="T94" fmla="*/ 2 w 21"/>
                <a:gd name="T95" fmla="*/ 22 h 23"/>
                <a:gd name="T96" fmla="*/ 1 w 21"/>
                <a:gd name="T97" fmla="*/ 23 h 23"/>
                <a:gd name="T98" fmla="*/ 0 w 21"/>
                <a:gd name="T9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" h="23">
                  <a:moveTo>
                    <a:pt x="0" y="2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2" y="14"/>
                    <a:pt x="2" y="14"/>
                  </a:cubicBezTo>
                  <a:cubicBezTo>
                    <a:pt x="2" y="15"/>
                    <a:pt x="3" y="15"/>
                    <a:pt x="3" y="15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5"/>
                    <a:pt x="13" y="15"/>
                    <a:pt x="14" y="15"/>
                  </a:cubicBezTo>
                  <a:cubicBezTo>
                    <a:pt x="15" y="15"/>
                    <a:pt x="15" y="15"/>
                    <a:pt x="16" y="15"/>
                  </a:cubicBezTo>
                  <a:cubicBezTo>
                    <a:pt x="16" y="15"/>
                    <a:pt x="16" y="15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8" y="13"/>
                    <a:pt x="18" y="13"/>
                  </a:cubicBezTo>
                  <a:cubicBezTo>
                    <a:pt x="18" y="13"/>
                    <a:pt x="18" y="12"/>
                    <a:pt x="18" y="12"/>
                  </a:cubicBezTo>
                  <a:cubicBezTo>
                    <a:pt x="18" y="12"/>
                    <a:pt x="18" y="11"/>
                    <a:pt x="17" y="10"/>
                  </a:cubicBezTo>
                  <a:cubicBezTo>
                    <a:pt x="17" y="10"/>
                    <a:pt x="16" y="9"/>
                    <a:pt x="16" y="9"/>
                  </a:cubicBezTo>
                  <a:cubicBezTo>
                    <a:pt x="15" y="9"/>
                    <a:pt x="15" y="8"/>
                    <a:pt x="14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4" y="8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2" y="1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6" y="2"/>
                    <a:pt x="17" y="2"/>
                  </a:cubicBezTo>
                  <a:cubicBezTo>
                    <a:pt x="17" y="2"/>
                    <a:pt x="18" y="2"/>
                    <a:pt x="18" y="2"/>
                  </a:cubicBezTo>
                  <a:cubicBezTo>
                    <a:pt x="18" y="2"/>
                    <a:pt x="19" y="2"/>
                    <a:pt x="19" y="1"/>
                  </a:cubicBezTo>
                  <a:cubicBezTo>
                    <a:pt x="19" y="1"/>
                    <a:pt x="19" y="1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9" y="10"/>
                    <a:pt x="20" y="11"/>
                  </a:cubicBezTo>
                  <a:cubicBezTo>
                    <a:pt x="20" y="11"/>
                    <a:pt x="20" y="12"/>
                    <a:pt x="21" y="13"/>
                  </a:cubicBezTo>
                  <a:cubicBezTo>
                    <a:pt x="21" y="13"/>
                    <a:pt x="21" y="14"/>
                    <a:pt x="21" y="15"/>
                  </a:cubicBezTo>
                  <a:cubicBezTo>
                    <a:pt x="21" y="16"/>
                    <a:pt x="21" y="17"/>
                    <a:pt x="21" y="18"/>
                  </a:cubicBezTo>
                  <a:cubicBezTo>
                    <a:pt x="20" y="19"/>
                    <a:pt x="20" y="19"/>
                    <a:pt x="19" y="20"/>
                  </a:cubicBezTo>
                  <a:cubicBezTo>
                    <a:pt x="18" y="20"/>
                    <a:pt x="18" y="21"/>
                    <a:pt x="17" y="21"/>
                  </a:cubicBezTo>
                  <a:cubicBezTo>
                    <a:pt x="16" y="21"/>
                    <a:pt x="15" y="21"/>
                    <a:pt x="14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5" y="21"/>
                    <a:pt x="4" y="21"/>
                  </a:cubicBezTo>
                  <a:cubicBezTo>
                    <a:pt x="4" y="21"/>
                    <a:pt x="3" y="21"/>
                    <a:pt x="3" y="21"/>
                  </a:cubicBezTo>
                  <a:cubicBezTo>
                    <a:pt x="3" y="21"/>
                    <a:pt x="2" y="21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4" name="Freeform 46"/>
            <p:cNvSpPr>
              <a:spLocks noEditPoints="1"/>
            </p:cNvSpPr>
            <p:nvPr userDrawn="1"/>
          </p:nvSpPr>
          <p:spPr bwMode="auto">
            <a:xfrm>
              <a:off x="365125" y="1938338"/>
              <a:ext cx="66675" cy="22225"/>
            </a:xfrm>
            <a:custGeom>
              <a:avLst/>
              <a:gdLst>
                <a:gd name="T0" fmla="*/ 1 w 29"/>
                <a:gd name="T1" fmla="*/ 0 h 10"/>
                <a:gd name="T2" fmla="*/ 2 w 29"/>
                <a:gd name="T3" fmla="*/ 1 h 10"/>
                <a:gd name="T4" fmla="*/ 3 w 29"/>
                <a:gd name="T5" fmla="*/ 2 h 10"/>
                <a:gd name="T6" fmla="*/ 6 w 29"/>
                <a:gd name="T7" fmla="*/ 2 h 10"/>
                <a:gd name="T8" fmla="*/ 16 w 29"/>
                <a:gd name="T9" fmla="*/ 2 h 10"/>
                <a:gd name="T10" fmla="*/ 17 w 29"/>
                <a:gd name="T11" fmla="*/ 2 h 10"/>
                <a:gd name="T12" fmla="*/ 18 w 29"/>
                <a:gd name="T13" fmla="*/ 2 h 10"/>
                <a:gd name="T14" fmla="*/ 19 w 29"/>
                <a:gd name="T15" fmla="*/ 1 h 10"/>
                <a:gd name="T16" fmla="*/ 19 w 29"/>
                <a:gd name="T17" fmla="*/ 0 h 10"/>
                <a:gd name="T18" fmla="*/ 21 w 29"/>
                <a:gd name="T19" fmla="*/ 0 h 10"/>
                <a:gd name="T20" fmla="*/ 21 w 29"/>
                <a:gd name="T21" fmla="*/ 6 h 10"/>
                <a:gd name="T22" fmla="*/ 21 w 29"/>
                <a:gd name="T23" fmla="*/ 8 h 10"/>
                <a:gd name="T24" fmla="*/ 6 w 29"/>
                <a:gd name="T25" fmla="*/ 8 h 10"/>
                <a:gd name="T26" fmla="*/ 4 w 29"/>
                <a:gd name="T27" fmla="*/ 8 h 10"/>
                <a:gd name="T28" fmla="*/ 3 w 29"/>
                <a:gd name="T29" fmla="*/ 8 h 10"/>
                <a:gd name="T30" fmla="*/ 2 w 29"/>
                <a:gd name="T31" fmla="*/ 9 h 10"/>
                <a:gd name="T32" fmla="*/ 2 w 29"/>
                <a:gd name="T33" fmla="*/ 9 h 10"/>
                <a:gd name="T34" fmla="*/ 2 w 29"/>
                <a:gd name="T35" fmla="*/ 9 h 10"/>
                <a:gd name="T36" fmla="*/ 1 w 29"/>
                <a:gd name="T37" fmla="*/ 10 h 10"/>
                <a:gd name="T38" fmla="*/ 0 w 29"/>
                <a:gd name="T39" fmla="*/ 10 h 10"/>
                <a:gd name="T40" fmla="*/ 0 w 29"/>
                <a:gd name="T41" fmla="*/ 0 h 10"/>
                <a:gd name="T42" fmla="*/ 1 w 29"/>
                <a:gd name="T43" fmla="*/ 0 h 10"/>
                <a:gd name="T44" fmla="*/ 29 w 29"/>
                <a:gd name="T45" fmla="*/ 8 h 10"/>
                <a:gd name="T46" fmla="*/ 24 w 29"/>
                <a:gd name="T47" fmla="*/ 8 h 10"/>
                <a:gd name="T48" fmla="*/ 24 w 29"/>
                <a:gd name="T49" fmla="*/ 2 h 10"/>
                <a:gd name="T50" fmla="*/ 29 w 29"/>
                <a:gd name="T51" fmla="*/ 2 h 10"/>
                <a:gd name="T52" fmla="*/ 29 w 29"/>
                <a:gd name="T5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" h="10">
                  <a:moveTo>
                    <a:pt x="1" y="0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7" y="2"/>
                    <a:pt x="17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1"/>
                    <a:pt x="19" y="1"/>
                  </a:cubicBezTo>
                  <a:cubicBezTo>
                    <a:pt x="19" y="1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3" y="8"/>
                    <a:pt x="3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29" y="8"/>
                  </a:moveTo>
                  <a:cubicBezTo>
                    <a:pt x="24" y="8"/>
                    <a:pt x="24" y="8"/>
                    <a:pt x="24" y="8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9" y="2"/>
                    <a:pt x="29" y="2"/>
                    <a:pt x="29" y="2"/>
                  </a:cubicBezTo>
                  <a:lnTo>
                    <a:pt x="29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5" name="Freeform 47"/>
            <p:cNvSpPr>
              <a:spLocks/>
            </p:cNvSpPr>
            <p:nvPr userDrawn="1"/>
          </p:nvSpPr>
          <p:spPr bwMode="auto">
            <a:xfrm>
              <a:off x="365125" y="1960563"/>
              <a:ext cx="47625" cy="52388"/>
            </a:xfrm>
            <a:custGeom>
              <a:avLst/>
              <a:gdLst>
                <a:gd name="T0" fmla="*/ 21 w 21"/>
                <a:gd name="T1" fmla="*/ 10 h 23"/>
                <a:gd name="T2" fmla="*/ 19 w 21"/>
                <a:gd name="T3" fmla="*/ 10 h 23"/>
                <a:gd name="T4" fmla="*/ 19 w 21"/>
                <a:gd name="T5" fmla="*/ 9 h 23"/>
                <a:gd name="T6" fmla="*/ 18 w 21"/>
                <a:gd name="T7" fmla="*/ 9 h 23"/>
                <a:gd name="T8" fmla="*/ 15 w 21"/>
                <a:gd name="T9" fmla="*/ 9 h 23"/>
                <a:gd name="T10" fmla="*/ 6 w 21"/>
                <a:gd name="T11" fmla="*/ 12 h 23"/>
                <a:gd name="T12" fmla="*/ 14 w 21"/>
                <a:gd name="T13" fmla="*/ 15 h 23"/>
                <a:gd name="T14" fmla="*/ 16 w 21"/>
                <a:gd name="T15" fmla="*/ 16 h 23"/>
                <a:gd name="T16" fmla="*/ 17 w 21"/>
                <a:gd name="T17" fmla="*/ 16 h 23"/>
                <a:gd name="T18" fmla="*/ 19 w 21"/>
                <a:gd name="T19" fmla="*/ 16 h 23"/>
                <a:gd name="T20" fmla="*/ 19 w 21"/>
                <a:gd name="T21" fmla="*/ 14 h 23"/>
                <a:gd name="T22" fmla="*/ 21 w 21"/>
                <a:gd name="T23" fmla="*/ 14 h 23"/>
                <a:gd name="T24" fmla="*/ 21 w 21"/>
                <a:gd name="T25" fmla="*/ 23 h 23"/>
                <a:gd name="T26" fmla="*/ 19 w 21"/>
                <a:gd name="T27" fmla="*/ 23 h 23"/>
                <a:gd name="T28" fmla="*/ 19 w 21"/>
                <a:gd name="T29" fmla="*/ 22 h 23"/>
                <a:gd name="T30" fmla="*/ 18 w 21"/>
                <a:gd name="T31" fmla="*/ 21 h 23"/>
                <a:gd name="T32" fmla="*/ 17 w 21"/>
                <a:gd name="T33" fmla="*/ 20 h 23"/>
                <a:gd name="T34" fmla="*/ 14 w 21"/>
                <a:gd name="T35" fmla="*/ 19 h 23"/>
                <a:gd name="T36" fmla="*/ 0 w 21"/>
                <a:gd name="T37" fmla="*/ 12 h 23"/>
                <a:gd name="T38" fmla="*/ 0 w 21"/>
                <a:gd name="T39" fmla="*/ 8 h 23"/>
                <a:gd name="T40" fmla="*/ 16 w 21"/>
                <a:gd name="T41" fmla="*/ 3 h 23"/>
                <a:gd name="T42" fmla="*/ 18 w 21"/>
                <a:gd name="T43" fmla="*/ 2 h 23"/>
                <a:gd name="T44" fmla="*/ 19 w 21"/>
                <a:gd name="T45" fmla="*/ 1 h 23"/>
                <a:gd name="T46" fmla="*/ 19 w 21"/>
                <a:gd name="T47" fmla="*/ 0 h 23"/>
                <a:gd name="T48" fmla="*/ 21 w 21"/>
                <a:gd name="T49" fmla="*/ 0 h 23"/>
                <a:gd name="T50" fmla="*/ 21 w 21"/>
                <a:gd name="T51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" h="23">
                  <a:moveTo>
                    <a:pt x="21" y="10"/>
                  </a:move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9"/>
                    <a:pt x="19" y="9"/>
                  </a:cubicBezTo>
                  <a:cubicBezTo>
                    <a:pt x="18" y="9"/>
                    <a:pt x="18" y="8"/>
                    <a:pt x="18" y="9"/>
                  </a:cubicBezTo>
                  <a:cubicBezTo>
                    <a:pt x="17" y="9"/>
                    <a:pt x="16" y="9"/>
                    <a:pt x="15" y="9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6"/>
                    <a:pt x="15" y="16"/>
                    <a:pt x="16" y="16"/>
                  </a:cubicBezTo>
                  <a:cubicBezTo>
                    <a:pt x="16" y="16"/>
                    <a:pt x="17" y="16"/>
                    <a:pt x="17" y="16"/>
                  </a:cubicBezTo>
                  <a:cubicBezTo>
                    <a:pt x="18" y="16"/>
                    <a:pt x="18" y="16"/>
                    <a:pt x="19" y="16"/>
                  </a:cubicBezTo>
                  <a:cubicBezTo>
                    <a:pt x="19" y="15"/>
                    <a:pt x="19" y="15"/>
                    <a:pt x="19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1"/>
                    <a:pt x="18" y="21"/>
                    <a:pt x="18" y="21"/>
                  </a:cubicBezTo>
                  <a:cubicBezTo>
                    <a:pt x="18" y="21"/>
                    <a:pt x="17" y="20"/>
                    <a:pt x="17" y="20"/>
                  </a:cubicBezTo>
                  <a:cubicBezTo>
                    <a:pt x="16" y="20"/>
                    <a:pt x="15" y="19"/>
                    <a:pt x="14" y="1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7" y="2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19" y="1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0"/>
                    <a:pt x="21" y="10"/>
                    <a:pt x="21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6" name="Freeform 48"/>
            <p:cNvSpPr>
              <a:spLocks noEditPoints="1"/>
            </p:cNvSpPr>
            <p:nvPr userDrawn="1"/>
          </p:nvSpPr>
          <p:spPr bwMode="auto">
            <a:xfrm>
              <a:off x="361950" y="2011363"/>
              <a:ext cx="50800" cy="42863"/>
            </a:xfrm>
            <a:custGeom>
              <a:avLst/>
              <a:gdLst>
                <a:gd name="T0" fmla="*/ 5 w 22"/>
                <a:gd name="T1" fmla="*/ 19 h 19"/>
                <a:gd name="T2" fmla="*/ 1 w 22"/>
                <a:gd name="T3" fmla="*/ 15 h 19"/>
                <a:gd name="T4" fmla="*/ 0 w 22"/>
                <a:gd name="T5" fmla="*/ 10 h 19"/>
                <a:gd name="T6" fmla="*/ 3 w 22"/>
                <a:gd name="T7" fmla="*/ 2 h 19"/>
                <a:gd name="T8" fmla="*/ 11 w 22"/>
                <a:gd name="T9" fmla="*/ 0 h 19"/>
                <a:gd name="T10" fmla="*/ 17 w 22"/>
                <a:gd name="T11" fmla="*/ 1 h 19"/>
                <a:gd name="T12" fmla="*/ 21 w 22"/>
                <a:gd name="T13" fmla="*/ 5 h 19"/>
                <a:gd name="T14" fmla="*/ 22 w 22"/>
                <a:gd name="T15" fmla="*/ 10 h 19"/>
                <a:gd name="T16" fmla="*/ 22 w 22"/>
                <a:gd name="T17" fmla="*/ 14 h 19"/>
                <a:gd name="T18" fmla="*/ 20 w 22"/>
                <a:gd name="T19" fmla="*/ 16 h 19"/>
                <a:gd name="T20" fmla="*/ 18 w 22"/>
                <a:gd name="T21" fmla="*/ 18 h 19"/>
                <a:gd name="T22" fmla="*/ 15 w 22"/>
                <a:gd name="T23" fmla="*/ 19 h 19"/>
                <a:gd name="T24" fmla="*/ 11 w 22"/>
                <a:gd name="T25" fmla="*/ 19 h 19"/>
                <a:gd name="T26" fmla="*/ 11 w 22"/>
                <a:gd name="T27" fmla="*/ 6 h 19"/>
                <a:gd name="T28" fmla="*/ 6 w 22"/>
                <a:gd name="T29" fmla="*/ 7 h 19"/>
                <a:gd name="T30" fmla="*/ 4 w 22"/>
                <a:gd name="T31" fmla="*/ 11 h 19"/>
                <a:gd name="T32" fmla="*/ 4 w 22"/>
                <a:gd name="T33" fmla="*/ 14 h 19"/>
                <a:gd name="T34" fmla="*/ 7 w 22"/>
                <a:gd name="T35" fmla="*/ 17 h 19"/>
                <a:gd name="T36" fmla="*/ 5 w 22"/>
                <a:gd name="T37" fmla="*/ 19 h 19"/>
                <a:gd name="T38" fmla="*/ 13 w 22"/>
                <a:gd name="T39" fmla="*/ 13 h 19"/>
                <a:gd name="T40" fmla="*/ 18 w 22"/>
                <a:gd name="T41" fmla="*/ 12 h 19"/>
                <a:gd name="T42" fmla="*/ 20 w 22"/>
                <a:gd name="T43" fmla="*/ 10 h 19"/>
                <a:gd name="T44" fmla="*/ 18 w 22"/>
                <a:gd name="T45" fmla="*/ 7 h 19"/>
                <a:gd name="T46" fmla="*/ 13 w 22"/>
                <a:gd name="T47" fmla="*/ 6 h 19"/>
                <a:gd name="T48" fmla="*/ 13 w 22"/>
                <a:gd name="T49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19">
                  <a:moveTo>
                    <a:pt x="5" y="19"/>
                  </a:moveTo>
                  <a:cubicBezTo>
                    <a:pt x="3" y="18"/>
                    <a:pt x="2" y="16"/>
                    <a:pt x="1" y="15"/>
                  </a:cubicBezTo>
                  <a:cubicBezTo>
                    <a:pt x="1" y="13"/>
                    <a:pt x="0" y="11"/>
                    <a:pt x="0" y="10"/>
                  </a:cubicBezTo>
                  <a:cubicBezTo>
                    <a:pt x="0" y="7"/>
                    <a:pt x="1" y="4"/>
                    <a:pt x="3" y="2"/>
                  </a:cubicBezTo>
                  <a:cubicBezTo>
                    <a:pt x="5" y="1"/>
                    <a:pt x="8" y="0"/>
                    <a:pt x="11" y="0"/>
                  </a:cubicBezTo>
                  <a:cubicBezTo>
                    <a:pt x="13" y="0"/>
                    <a:pt x="15" y="0"/>
                    <a:pt x="17" y="1"/>
                  </a:cubicBezTo>
                  <a:cubicBezTo>
                    <a:pt x="19" y="2"/>
                    <a:pt x="20" y="3"/>
                    <a:pt x="21" y="5"/>
                  </a:cubicBezTo>
                  <a:cubicBezTo>
                    <a:pt x="22" y="6"/>
                    <a:pt x="22" y="8"/>
                    <a:pt x="22" y="10"/>
                  </a:cubicBezTo>
                  <a:cubicBezTo>
                    <a:pt x="22" y="11"/>
                    <a:pt x="22" y="12"/>
                    <a:pt x="22" y="14"/>
                  </a:cubicBezTo>
                  <a:cubicBezTo>
                    <a:pt x="21" y="14"/>
                    <a:pt x="21" y="15"/>
                    <a:pt x="20" y="16"/>
                  </a:cubicBezTo>
                  <a:cubicBezTo>
                    <a:pt x="20" y="17"/>
                    <a:pt x="19" y="17"/>
                    <a:pt x="18" y="18"/>
                  </a:cubicBezTo>
                  <a:cubicBezTo>
                    <a:pt x="18" y="18"/>
                    <a:pt x="16" y="19"/>
                    <a:pt x="15" y="19"/>
                  </a:cubicBezTo>
                  <a:cubicBezTo>
                    <a:pt x="14" y="19"/>
                    <a:pt x="13" y="19"/>
                    <a:pt x="11" y="19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9" y="6"/>
                    <a:pt x="7" y="6"/>
                    <a:pt x="6" y="7"/>
                  </a:cubicBezTo>
                  <a:cubicBezTo>
                    <a:pt x="4" y="8"/>
                    <a:pt x="4" y="10"/>
                    <a:pt x="4" y="11"/>
                  </a:cubicBezTo>
                  <a:cubicBezTo>
                    <a:pt x="4" y="12"/>
                    <a:pt x="4" y="13"/>
                    <a:pt x="4" y="14"/>
                  </a:cubicBezTo>
                  <a:cubicBezTo>
                    <a:pt x="5" y="15"/>
                    <a:pt x="6" y="16"/>
                    <a:pt x="7" y="17"/>
                  </a:cubicBezTo>
                  <a:lnTo>
                    <a:pt x="5" y="19"/>
                  </a:lnTo>
                  <a:close/>
                  <a:moveTo>
                    <a:pt x="13" y="13"/>
                  </a:moveTo>
                  <a:cubicBezTo>
                    <a:pt x="15" y="13"/>
                    <a:pt x="17" y="13"/>
                    <a:pt x="18" y="12"/>
                  </a:cubicBezTo>
                  <a:cubicBezTo>
                    <a:pt x="19" y="12"/>
                    <a:pt x="20" y="11"/>
                    <a:pt x="20" y="10"/>
                  </a:cubicBezTo>
                  <a:cubicBezTo>
                    <a:pt x="20" y="9"/>
                    <a:pt x="19" y="8"/>
                    <a:pt x="18" y="7"/>
                  </a:cubicBezTo>
                  <a:cubicBezTo>
                    <a:pt x="17" y="7"/>
                    <a:pt x="15" y="6"/>
                    <a:pt x="13" y="6"/>
                  </a:cubicBezTo>
                  <a:cubicBezTo>
                    <a:pt x="13" y="13"/>
                    <a:pt x="13" y="13"/>
                    <a:pt x="13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7" name="Freeform 49"/>
            <p:cNvSpPr>
              <a:spLocks/>
            </p:cNvSpPr>
            <p:nvPr userDrawn="1"/>
          </p:nvSpPr>
          <p:spPr bwMode="auto">
            <a:xfrm>
              <a:off x="365125" y="2058988"/>
              <a:ext cx="47625" cy="41275"/>
            </a:xfrm>
            <a:custGeom>
              <a:avLst/>
              <a:gdLst>
                <a:gd name="T0" fmla="*/ 18 w 21"/>
                <a:gd name="T1" fmla="*/ 8 h 18"/>
                <a:gd name="T2" fmla="*/ 18 w 21"/>
                <a:gd name="T3" fmla="*/ 9 h 18"/>
                <a:gd name="T4" fmla="*/ 20 w 21"/>
                <a:gd name="T5" fmla="*/ 12 h 18"/>
                <a:gd name="T6" fmla="*/ 21 w 21"/>
                <a:gd name="T7" fmla="*/ 15 h 18"/>
                <a:gd name="T8" fmla="*/ 21 w 21"/>
                <a:gd name="T9" fmla="*/ 18 h 18"/>
                <a:gd name="T10" fmla="*/ 15 w 21"/>
                <a:gd name="T11" fmla="*/ 18 h 18"/>
                <a:gd name="T12" fmla="*/ 15 w 21"/>
                <a:gd name="T13" fmla="*/ 14 h 18"/>
                <a:gd name="T14" fmla="*/ 17 w 21"/>
                <a:gd name="T15" fmla="*/ 13 h 18"/>
                <a:gd name="T16" fmla="*/ 17 w 21"/>
                <a:gd name="T17" fmla="*/ 12 h 18"/>
                <a:gd name="T18" fmla="*/ 17 w 21"/>
                <a:gd name="T19" fmla="*/ 11 h 18"/>
                <a:gd name="T20" fmla="*/ 16 w 21"/>
                <a:gd name="T21" fmla="*/ 10 h 18"/>
                <a:gd name="T22" fmla="*/ 15 w 21"/>
                <a:gd name="T23" fmla="*/ 9 h 18"/>
                <a:gd name="T24" fmla="*/ 14 w 21"/>
                <a:gd name="T25" fmla="*/ 9 h 18"/>
                <a:gd name="T26" fmla="*/ 13 w 21"/>
                <a:gd name="T27" fmla="*/ 9 h 18"/>
                <a:gd name="T28" fmla="*/ 6 w 21"/>
                <a:gd name="T29" fmla="*/ 9 h 18"/>
                <a:gd name="T30" fmla="*/ 3 w 21"/>
                <a:gd name="T31" fmla="*/ 9 h 18"/>
                <a:gd name="T32" fmla="*/ 2 w 21"/>
                <a:gd name="T33" fmla="*/ 9 h 18"/>
                <a:gd name="T34" fmla="*/ 1 w 21"/>
                <a:gd name="T35" fmla="*/ 11 h 18"/>
                <a:gd name="T36" fmla="*/ 0 w 21"/>
                <a:gd name="T37" fmla="*/ 11 h 18"/>
                <a:gd name="T38" fmla="*/ 0 w 21"/>
                <a:gd name="T39" fmla="*/ 0 h 18"/>
                <a:gd name="T40" fmla="*/ 1 w 21"/>
                <a:gd name="T41" fmla="*/ 0 h 18"/>
                <a:gd name="T42" fmla="*/ 2 w 21"/>
                <a:gd name="T43" fmla="*/ 2 h 18"/>
                <a:gd name="T44" fmla="*/ 3 w 21"/>
                <a:gd name="T45" fmla="*/ 2 h 18"/>
                <a:gd name="T46" fmla="*/ 6 w 21"/>
                <a:gd name="T47" fmla="*/ 3 h 18"/>
                <a:gd name="T48" fmla="*/ 15 w 21"/>
                <a:gd name="T49" fmla="*/ 3 h 18"/>
                <a:gd name="T50" fmla="*/ 17 w 21"/>
                <a:gd name="T51" fmla="*/ 3 h 18"/>
                <a:gd name="T52" fmla="*/ 18 w 21"/>
                <a:gd name="T53" fmla="*/ 2 h 18"/>
                <a:gd name="T54" fmla="*/ 19 w 21"/>
                <a:gd name="T55" fmla="*/ 2 h 18"/>
                <a:gd name="T56" fmla="*/ 19 w 21"/>
                <a:gd name="T57" fmla="*/ 0 h 18"/>
                <a:gd name="T58" fmla="*/ 21 w 21"/>
                <a:gd name="T59" fmla="*/ 0 h 18"/>
                <a:gd name="T60" fmla="*/ 21 w 21"/>
                <a:gd name="T61" fmla="*/ 6 h 18"/>
                <a:gd name="T62" fmla="*/ 21 w 21"/>
                <a:gd name="T63" fmla="*/ 9 h 18"/>
                <a:gd name="T64" fmla="*/ 18 w 21"/>
                <a:gd name="T65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" h="18">
                  <a:moveTo>
                    <a:pt x="18" y="8"/>
                  </a:moveTo>
                  <a:cubicBezTo>
                    <a:pt x="18" y="9"/>
                    <a:pt x="18" y="9"/>
                    <a:pt x="18" y="9"/>
                  </a:cubicBezTo>
                  <a:cubicBezTo>
                    <a:pt x="19" y="9"/>
                    <a:pt x="20" y="11"/>
                    <a:pt x="20" y="12"/>
                  </a:cubicBezTo>
                  <a:cubicBezTo>
                    <a:pt x="21" y="13"/>
                    <a:pt x="21" y="14"/>
                    <a:pt x="21" y="15"/>
                  </a:cubicBezTo>
                  <a:cubicBezTo>
                    <a:pt x="21" y="16"/>
                    <a:pt x="21" y="17"/>
                    <a:pt x="21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7" y="13"/>
                    <a:pt x="18" y="12"/>
                    <a:pt x="17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7" y="10"/>
                    <a:pt x="16" y="10"/>
                  </a:cubicBezTo>
                  <a:cubicBezTo>
                    <a:pt x="16" y="9"/>
                    <a:pt x="16" y="9"/>
                    <a:pt x="15" y="9"/>
                  </a:cubicBezTo>
                  <a:cubicBezTo>
                    <a:pt x="15" y="9"/>
                    <a:pt x="15" y="9"/>
                    <a:pt x="14" y="9"/>
                  </a:cubicBezTo>
                  <a:cubicBezTo>
                    <a:pt x="14" y="9"/>
                    <a:pt x="13" y="9"/>
                    <a:pt x="13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4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1" y="10"/>
                    <a:pt x="1" y="10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6" y="3"/>
                    <a:pt x="17" y="3"/>
                  </a:cubicBezTo>
                  <a:cubicBezTo>
                    <a:pt x="17" y="2"/>
                    <a:pt x="18" y="2"/>
                    <a:pt x="18" y="2"/>
                  </a:cubicBezTo>
                  <a:cubicBezTo>
                    <a:pt x="18" y="2"/>
                    <a:pt x="19" y="2"/>
                    <a:pt x="19" y="2"/>
                  </a:cubicBezTo>
                  <a:cubicBezTo>
                    <a:pt x="19" y="1"/>
                    <a:pt x="19" y="1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9"/>
                    <a:pt x="21" y="9"/>
                    <a:pt x="21" y="9"/>
                  </a:cubicBezTo>
                  <a:lnTo>
                    <a:pt x="18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8" name="Freeform 50"/>
            <p:cNvSpPr>
              <a:spLocks/>
            </p:cNvSpPr>
            <p:nvPr userDrawn="1"/>
          </p:nvSpPr>
          <p:spPr bwMode="auto">
            <a:xfrm>
              <a:off x="361950" y="2101850"/>
              <a:ext cx="50800" cy="36513"/>
            </a:xfrm>
            <a:custGeom>
              <a:avLst/>
              <a:gdLst>
                <a:gd name="T0" fmla="*/ 7 w 22"/>
                <a:gd name="T1" fmla="*/ 3 h 16"/>
                <a:gd name="T2" fmla="*/ 4 w 22"/>
                <a:gd name="T3" fmla="*/ 4 h 16"/>
                <a:gd name="T4" fmla="*/ 3 w 22"/>
                <a:gd name="T5" fmla="*/ 7 h 16"/>
                <a:gd name="T6" fmla="*/ 3 w 22"/>
                <a:gd name="T7" fmla="*/ 10 h 16"/>
                <a:gd name="T8" fmla="*/ 5 w 22"/>
                <a:gd name="T9" fmla="*/ 11 h 16"/>
                <a:gd name="T10" fmla="*/ 7 w 22"/>
                <a:gd name="T11" fmla="*/ 10 h 16"/>
                <a:gd name="T12" fmla="*/ 8 w 22"/>
                <a:gd name="T13" fmla="*/ 9 h 16"/>
                <a:gd name="T14" fmla="*/ 10 w 22"/>
                <a:gd name="T15" fmla="*/ 6 h 16"/>
                <a:gd name="T16" fmla="*/ 11 w 22"/>
                <a:gd name="T17" fmla="*/ 4 h 16"/>
                <a:gd name="T18" fmla="*/ 12 w 22"/>
                <a:gd name="T19" fmla="*/ 2 h 16"/>
                <a:gd name="T20" fmla="*/ 14 w 22"/>
                <a:gd name="T21" fmla="*/ 1 h 16"/>
                <a:gd name="T22" fmla="*/ 16 w 22"/>
                <a:gd name="T23" fmla="*/ 1 h 16"/>
                <a:gd name="T24" fmla="*/ 19 w 22"/>
                <a:gd name="T25" fmla="*/ 2 h 16"/>
                <a:gd name="T26" fmla="*/ 21 w 22"/>
                <a:gd name="T27" fmla="*/ 5 h 16"/>
                <a:gd name="T28" fmla="*/ 22 w 22"/>
                <a:gd name="T29" fmla="*/ 9 h 16"/>
                <a:gd name="T30" fmla="*/ 22 w 22"/>
                <a:gd name="T31" fmla="*/ 12 h 16"/>
                <a:gd name="T32" fmla="*/ 21 w 22"/>
                <a:gd name="T33" fmla="*/ 16 h 16"/>
                <a:gd name="T34" fmla="*/ 16 w 22"/>
                <a:gd name="T35" fmla="*/ 16 h 16"/>
                <a:gd name="T36" fmla="*/ 16 w 22"/>
                <a:gd name="T37" fmla="*/ 13 h 16"/>
                <a:gd name="T38" fmla="*/ 19 w 22"/>
                <a:gd name="T39" fmla="*/ 12 h 16"/>
                <a:gd name="T40" fmla="*/ 20 w 22"/>
                <a:gd name="T41" fmla="*/ 11 h 16"/>
                <a:gd name="T42" fmla="*/ 20 w 22"/>
                <a:gd name="T43" fmla="*/ 9 h 16"/>
                <a:gd name="T44" fmla="*/ 19 w 22"/>
                <a:gd name="T45" fmla="*/ 7 h 16"/>
                <a:gd name="T46" fmla="*/ 17 w 22"/>
                <a:gd name="T47" fmla="*/ 6 h 16"/>
                <a:gd name="T48" fmla="*/ 16 w 22"/>
                <a:gd name="T49" fmla="*/ 7 h 16"/>
                <a:gd name="T50" fmla="*/ 15 w 22"/>
                <a:gd name="T51" fmla="*/ 8 h 16"/>
                <a:gd name="T52" fmla="*/ 14 w 22"/>
                <a:gd name="T53" fmla="*/ 11 h 16"/>
                <a:gd name="T54" fmla="*/ 12 w 22"/>
                <a:gd name="T55" fmla="*/ 14 h 16"/>
                <a:gd name="T56" fmla="*/ 10 w 22"/>
                <a:gd name="T57" fmla="*/ 16 h 16"/>
                <a:gd name="T58" fmla="*/ 7 w 22"/>
                <a:gd name="T59" fmla="*/ 16 h 16"/>
                <a:gd name="T60" fmla="*/ 4 w 22"/>
                <a:gd name="T61" fmla="*/ 16 h 16"/>
                <a:gd name="T62" fmla="*/ 2 w 22"/>
                <a:gd name="T63" fmla="*/ 14 h 16"/>
                <a:gd name="T64" fmla="*/ 1 w 22"/>
                <a:gd name="T65" fmla="*/ 11 h 16"/>
                <a:gd name="T66" fmla="*/ 0 w 22"/>
                <a:gd name="T67" fmla="*/ 8 h 16"/>
                <a:gd name="T68" fmla="*/ 1 w 22"/>
                <a:gd name="T69" fmla="*/ 0 h 16"/>
                <a:gd name="T70" fmla="*/ 7 w 22"/>
                <a:gd name="T71" fmla="*/ 0 h 16"/>
                <a:gd name="T72" fmla="*/ 7 w 22"/>
                <a:gd name="T7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" h="16">
                  <a:moveTo>
                    <a:pt x="7" y="3"/>
                  </a:move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ubicBezTo>
                    <a:pt x="3" y="8"/>
                    <a:pt x="3" y="9"/>
                    <a:pt x="3" y="10"/>
                  </a:cubicBezTo>
                  <a:cubicBezTo>
                    <a:pt x="4" y="10"/>
                    <a:pt x="5" y="11"/>
                    <a:pt x="5" y="11"/>
                  </a:cubicBezTo>
                  <a:cubicBezTo>
                    <a:pt x="6" y="11"/>
                    <a:pt x="6" y="11"/>
                    <a:pt x="7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7"/>
                    <a:pt x="10" y="6"/>
                  </a:cubicBezTo>
                  <a:cubicBezTo>
                    <a:pt x="10" y="5"/>
                    <a:pt x="10" y="5"/>
                    <a:pt x="11" y="4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3" y="2"/>
                    <a:pt x="13" y="1"/>
                    <a:pt x="14" y="1"/>
                  </a:cubicBezTo>
                  <a:cubicBezTo>
                    <a:pt x="14" y="1"/>
                    <a:pt x="15" y="1"/>
                    <a:pt x="16" y="1"/>
                  </a:cubicBezTo>
                  <a:cubicBezTo>
                    <a:pt x="17" y="1"/>
                    <a:pt x="18" y="1"/>
                    <a:pt x="19" y="2"/>
                  </a:cubicBezTo>
                  <a:cubicBezTo>
                    <a:pt x="20" y="2"/>
                    <a:pt x="21" y="4"/>
                    <a:pt x="21" y="5"/>
                  </a:cubicBezTo>
                  <a:cubicBezTo>
                    <a:pt x="22" y="6"/>
                    <a:pt x="22" y="8"/>
                    <a:pt x="22" y="9"/>
                  </a:cubicBezTo>
                  <a:cubicBezTo>
                    <a:pt x="22" y="10"/>
                    <a:pt x="22" y="11"/>
                    <a:pt x="22" y="12"/>
                  </a:cubicBezTo>
                  <a:cubicBezTo>
                    <a:pt x="22" y="13"/>
                    <a:pt x="22" y="15"/>
                    <a:pt x="21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3"/>
                    <a:pt x="18" y="13"/>
                    <a:pt x="19" y="12"/>
                  </a:cubicBezTo>
                  <a:cubicBezTo>
                    <a:pt x="19" y="12"/>
                    <a:pt x="19" y="12"/>
                    <a:pt x="20" y="11"/>
                  </a:cubicBezTo>
                  <a:cubicBezTo>
                    <a:pt x="20" y="11"/>
                    <a:pt x="20" y="10"/>
                    <a:pt x="20" y="9"/>
                  </a:cubicBezTo>
                  <a:cubicBezTo>
                    <a:pt x="20" y="9"/>
                    <a:pt x="20" y="8"/>
                    <a:pt x="19" y="7"/>
                  </a:cubicBezTo>
                  <a:cubicBezTo>
                    <a:pt x="19" y="7"/>
                    <a:pt x="18" y="6"/>
                    <a:pt x="17" y="6"/>
                  </a:cubicBezTo>
                  <a:cubicBezTo>
                    <a:pt x="17" y="6"/>
                    <a:pt x="16" y="6"/>
                    <a:pt x="16" y="7"/>
                  </a:cubicBezTo>
                  <a:cubicBezTo>
                    <a:pt x="16" y="7"/>
                    <a:pt x="15" y="7"/>
                    <a:pt x="15" y="8"/>
                  </a:cubicBezTo>
                  <a:cubicBezTo>
                    <a:pt x="14" y="9"/>
                    <a:pt x="14" y="10"/>
                    <a:pt x="14" y="11"/>
                  </a:cubicBezTo>
                  <a:cubicBezTo>
                    <a:pt x="13" y="12"/>
                    <a:pt x="13" y="13"/>
                    <a:pt x="12" y="14"/>
                  </a:cubicBezTo>
                  <a:cubicBezTo>
                    <a:pt x="11" y="15"/>
                    <a:pt x="11" y="15"/>
                    <a:pt x="10" y="16"/>
                  </a:cubicBezTo>
                  <a:cubicBezTo>
                    <a:pt x="9" y="16"/>
                    <a:pt x="8" y="16"/>
                    <a:pt x="7" y="16"/>
                  </a:cubicBezTo>
                  <a:cubicBezTo>
                    <a:pt x="6" y="16"/>
                    <a:pt x="5" y="16"/>
                    <a:pt x="4" y="16"/>
                  </a:cubicBezTo>
                  <a:cubicBezTo>
                    <a:pt x="3" y="15"/>
                    <a:pt x="3" y="15"/>
                    <a:pt x="2" y="14"/>
                  </a:cubicBezTo>
                  <a:cubicBezTo>
                    <a:pt x="1" y="13"/>
                    <a:pt x="1" y="12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5"/>
                    <a:pt x="1" y="3"/>
                    <a:pt x="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3"/>
                    <a:pt x="7" y="3"/>
                    <a:pt x="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9" name="Freeform 51"/>
            <p:cNvSpPr>
              <a:spLocks noEditPoints="1"/>
            </p:cNvSpPr>
            <p:nvPr userDrawn="1"/>
          </p:nvSpPr>
          <p:spPr bwMode="auto">
            <a:xfrm>
              <a:off x="365125" y="2144713"/>
              <a:ext cx="66675" cy="22225"/>
            </a:xfrm>
            <a:custGeom>
              <a:avLst/>
              <a:gdLst>
                <a:gd name="T0" fmla="*/ 1 w 29"/>
                <a:gd name="T1" fmla="*/ 0 h 10"/>
                <a:gd name="T2" fmla="*/ 2 w 29"/>
                <a:gd name="T3" fmla="*/ 1 h 10"/>
                <a:gd name="T4" fmla="*/ 3 w 29"/>
                <a:gd name="T5" fmla="*/ 2 h 10"/>
                <a:gd name="T6" fmla="*/ 6 w 29"/>
                <a:gd name="T7" fmla="*/ 2 h 10"/>
                <a:gd name="T8" fmla="*/ 16 w 29"/>
                <a:gd name="T9" fmla="*/ 2 h 10"/>
                <a:gd name="T10" fmla="*/ 17 w 29"/>
                <a:gd name="T11" fmla="*/ 2 h 10"/>
                <a:gd name="T12" fmla="*/ 18 w 29"/>
                <a:gd name="T13" fmla="*/ 1 h 10"/>
                <a:gd name="T14" fmla="*/ 19 w 29"/>
                <a:gd name="T15" fmla="*/ 1 h 10"/>
                <a:gd name="T16" fmla="*/ 19 w 29"/>
                <a:gd name="T17" fmla="*/ 0 h 10"/>
                <a:gd name="T18" fmla="*/ 21 w 29"/>
                <a:gd name="T19" fmla="*/ 0 h 10"/>
                <a:gd name="T20" fmla="*/ 21 w 29"/>
                <a:gd name="T21" fmla="*/ 5 h 10"/>
                <a:gd name="T22" fmla="*/ 21 w 29"/>
                <a:gd name="T23" fmla="*/ 8 h 10"/>
                <a:gd name="T24" fmla="*/ 6 w 29"/>
                <a:gd name="T25" fmla="*/ 8 h 10"/>
                <a:gd name="T26" fmla="*/ 4 w 29"/>
                <a:gd name="T27" fmla="*/ 8 h 10"/>
                <a:gd name="T28" fmla="*/ 3 w 29"/>
                <a:gd name="T29" fmla="*/ 8 h 10"/>
                <a:gd name="T30" fmla="*/ 2 w 29"/>
                <a:gd name="T31" fmla="*/ 8 h 10"/>
                <a:gd name="T32" fmla="*/ 2 w 29"/>
                <a:gd name="T33" fmla="*/ 9 h 10"/>
                <a:gd name="T34" fmla="*/ 2 w 29"/>
                <a:gd name="T35" fmla="*/ 9 h 10"/>
                <a:gd name="T36" fmla="*/ 1 w 29"/>
                <a:gd name="T37" fmla="*/ 10 h 10"/>
                <a:gd name="T38" fmla="*/ 0 w 29"/>
                <a:gd name="T39" fmla="*/ 10 h 10"/>
                <a:gd name="T40" fmla="*/ 0 w 29"/>
                <a:gd name="T41" fmla="*/ 0 h 10"/>
                <a:gd name="T42" fmla="*/ 1 w 29"/>
                <a:gd name="T43" fmla="*/ 0 h 10"/>
                <a:gd name="T44" fmla="*/ 29 w 29"/>
                <a:gd name="T45" fmla="*/ 8 h 10"/>
                <a:gd name="T46" fmla="*/ 24 w 29"/>
                <a:gd name="T47" fmla="*/ 8 h 10"/>
                <a:gd name="T48" fmla="*/ 24 w 29"/>
                <a:gd name="T49" fmla="*/ 2 h 10"/>
                <a:gd name="T50" fmla="*/ 29 w 29"/>
                <a:gd name="T51" fmla="*/ 2 h 10"/>
                <a:gd name="T52" fmla="*/ 29 w 29"/>
                <a:gd name="T5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" h="10">
                  <a:moveTo>
                    <a:pt x="1" y="0"/>
                  </a:move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7" y="2"/>
                    <a:pt x="17" y="2"/>
                  </a:cubicBezTo>
                  <a:cubicBezTo>
                    <a:pt x="18" y="2"/>
                    <a:pt x="18" y="2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29" y="8"/>
                  </a:moveTo>
                  <a:cubicBezTo>
                    <a:pt x="24" y="8"/>
                    <a:pt x="24" y="8"/>
                    <a:pt x="24" y="8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9" y="2"/>
                    <a:pt x="29" y="2"/>
                    <a:pt x="29" y="2"/>
                  </a:cubicBezTo>
                  <a:lnTo>
                    <a:pt x="29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0" name="Freeform 52"/>
            <p:cNvSpPr>
              <a:spLocks/>
            </p:cNvSpPr>
            <p:nvPr userDrawn="1"/>
          </p:nvSpPr>
          <p:spPr bwMode="auto">
            <a:xfrm>
              <a:off x="361950" y="2170113"/>
              <a:ext cx="61913" cy="36513"/>
            </a:xfrm>
            <a:custGeom>
              <a:avLst/>
              <a:gdLst>
                <a:gd name="T0" fmla="*/ 3 w 27"/>
                <a:gd name="T1" fmla="*/ 16 h 16"/>
                <a:gd name="T2" fmla="*/ 1 w 27"/>
                <a:gd name="T3" fmla="*/ 12 h 16"/>
                <a:gd name="T4" fmla="*/ 0 w 27"/>
                <a:gd name="T5" fmla="*/ 9 h 16"/>
                <a:gd name="T6" fmla="*/ 2 w 27"/>
                <a:gd name="T7" fmla="*/ 4 h 16"/>
                <a:gd name="T8" fmla="*/ 7 w 27"/>
                <a:gd name="T9" fmla="*/ 3 h 16"/>
                <a:gd name="T10" fmla="*/ 19 w 27"/>
                <a:gd name="T11" fmla="*/ 3 h 16"/>
                <a:gd name="T12" fmla="*/ 19 w 27"/>
                <a:gd name="T13" fmla="*/ 0 h 16"/>
                <a:gd name="T14" fmla="*/ 21 w 27"/>
                <a:gd name="T15" fmla="*/ 0 h 16"/>
                <a:gd name="T16" fmla="*/ 21 w 27"/>
                <a:gd name="T17" fmla="*/ 2 h 16"/>
                <a:gd name="T18" fmla="*/ 22 w 27"/>
                <a:gd name="T19" fmla="*/ 3 h 16"/>
                <a:gd name="T20" fmla="*/ 24 w 27"/>
                <a:gd name="T21" fmla="*/ 3 h 16"/>
                <a:gd name="T22" fmla="*/ 27 w 27"/>
                <a:gd name="T23" fmla="*/ 4 h 16"/>
                <a:gd name="T24" fmla="*/ 27 w 27"/>
                <a:gd name="T25" fmla="*/ 9 h 16"/>
                <a:gd name="T26" fmla="*/ 22 w 27"/>
                <a:gd name="T27" fmla="*/ 9 h 16"/>
                <a:gd name="T28" fmla="*/ 22 w 27"/>
                <a:gd name="T29" fmla="*/ 15 h 16"/>
                <a:gd name="T30" fmla="*/ 19 w 27"/>
                <a:gd name="T31" fmla="*/ 15 h 16"/>
                <a:gd name="T32" fmla="*/ 19 w 27"/>
                <a:gd name="T33" fmla="*/ 9 h 16"/>
                <a:gd name="T34" fmla="*/ 10 w 27"/>
                <a:gd name="T35" fmla="*/ 9 h 16"/>
                <a:gd name="T36" fmla="*/ 6 w 27"/>
                <a:gd name="T37" fmla="*/ 9 h 16"/>
                <a:gd name="T38" fmla="*/ 4 w 27"/>
                <a:gd name="T39" fmla="*/ 10 h 16"/>
                <a:gd name="T40" fmla="*/ 4 w 27"/>
                <a:gd name="T41" fmla="*/ 11 h 16"/>
                <a:gd name="T42" fmla="*/ 4 w 27"/>
                <a:gd name="T43" fmla="*/ 12 h 16"/>
                <a:gd name="T44" fmla="*/ 4 w 27"/>
                <a:gd name="T45" fmla="*/ 13 h 16"/>
                <a:gd name="T46" fmla="*/ 5 w 27"/>
                <a:gd name="T47" fmla="*/ 14 h 16"/>
                <a:gd name="T48" fmla="*/ 3 w 27"/>
                <a:gd name="T4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16">
                  <a:moveTo>
                    <a:pt x="3" y="16"/>
                  </a:moveTo>
                  <a:cubicBezTo>
                    <a:pt x="2" y="15"/>
                    <a:pt x="2" y="13"/>
                    <a:pt x="1" y="12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7"/>
                    <a:pt x="1" y="5"/>
                    <a:pt x="2" y="4"/>
                  </a:cubicBezTo>
                  <a:cubicBezTo>
                    <a:pt x="4" y="3"/>
                    <a:pt x="5" y="3"/>
                    <a:pt x="7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1"/>
                    <a:pt x="21" y="2"/>
                  </a:cubicBezTo>
                  <a:cubicBezTo>
                    <a:pt x="21" y="2"/>
                    <a:pt x="22" y="3"/>
                    <a:pt x="22" y="3"/>
                  </a:cubicBezTo>
                  <a:cubicBezTo>
                    <a:pt x="23" y="3"/>
                    <a:pt x="23" y="3"/>
                    <a:pt x="24" y="3"/>
                  </a:cubicBezTo>
                  <a:cubicBezTo>
                    <a:pt x="25" y="4"/>
                    <a:pt x="26" y="4"/>
                    <a:pt x="27" y="4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8" y="9"/>
                    <a:pt x="7" y="9"/>
                    <a:pt x="6" y="9"/>
                  </a:cubicBezTo>
                  <a:cubicBezTo>
                    <a:pt x="5" y="9"/>
                    <a:pt x="5" y="9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1"/>
                    <a:pt x="4" y="12"/>
                    <a:pt x="4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4"/>
                    <a:pt x="5" y="14"/>
                    <a:pt x="5" y="14"/>
                  </a:cubicBezTo>
                  <a:lnTo>
                    <a:pt x="3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1" name="Freeform 53"/>
            <p:cNvSpPr>
              <a:spLocks/>
            </p:cNvSpPr>
            <p:nvPr userDrawn="1"/>
          </p:nvSpPr>
          <p:spPr bwMode="auto">
            <a:xfrm>
              <a:off x="344488" y="2201863"/>
              <a:ext cx="68263" cy="52388"/>
            </a:xfrm>
            <a:custGeom>
              <a:avLst/>
              <a:gdLst>
                <a:gd name="T0" fmla="*/ 8 w 30"/>
                <a:gd name="T1" fmla="*/ 12 h 23"/>
                <a:gd name="T2" fmla="*/ 3 w 30"/>
                <a:gd name="T3" fmla="*/ 10 h 23"/>
                <a:gd name="T4" fmla="*/ 0 w 30"/>
                <a:gd name="T5" fmla="*/ 7 h 23"/>
                <a:gd name="T6" fmla="*/ 0 w 30"/>
                <a:gd name="T7" fmla="*/ 4 h 23"/>
                <a:gd name="T8" fmla="*/ 0 w 30"/>
                <a:gd name="T9" fmla="*/ 1 h 23"/>
                <a:gd name="T10" fmla="*/ 5 w 30"/>
                <a:gd name="T11" fmla="*/ 1 h 23"/>
                <a:gd name="T12" fmla="*/ 5 w 30"/>
                <a:gd name="T13" fmla="*/ 3 h 23"/>
                <a:gd name="T14" fmla="*/ 3 w 30"/>
                <a:gd name="T15" fmla="*/ 4 h 23"/>
                <a:gd name="T16" fmla="*/ 3 w 30"/>
                <a:gd name="T17" fmla="*/ 5 h 23"/>
                <a:gd name="T18" fmla="*/ 4 w 30"/>
                <a:gd name="T19" fmla="*/ 6 h 23"/>
                <a:gd name="T20" fmla="*/ 5 w 30"/>
                <a:gd name="T21" fmla="*/ 8 h 23"/>
                <a:gd name="T22" fmla="*/ 9 w 30"/>
                <a:gd name="T23" fmla="*/ 10 h 23"/>
                <a:gd name="T24" fmla="*/ 9 w 30"/>
                <a:gd name="T25" fmla="*/ 9 h 23"/>
                <a:gd name="T26" fmla="*/ 25 w 30"/>
                <a:gd name="T27" fmla="*/ 3 h 23"/>
                <a:gd name="T28" fmla="*/ 27 w 30"/>
                <a:gd name="T29" fmla="*/ 2 h 23"/>
                <a:gd name="T30" fmla="*/ 28 w 30"/>
                <a:gd name="T31" fmla="*/ 1 h 23"/>
                <a:gd name="T32" fmla="*/ 28 w 30"/>
                <a:gd name="T33" fmla="*/ 0 h 23"/>
                <a:gd name="T34" fmla="*/ 30 w 30"/>
                <a:gd name="T35" fmla="*/ 0 h 23"/>
                <a:gd name="T36" fmla="*/ 30 w 30"/>
                <a:gd name="T37" fmla="*/ 11 h 23"/>
                <a:gd name="T38" fmla="*/ 28 w 30"/>
                <a:gd name="T39" fmla="*/ 11 h 23"/>
                <a:gd name="T40" fmla="*/ 28 w 30"/>
                <a:gd name="T41" fmla="*/ 9 h 23"/>
                <a:gd name="T42" fmla="*/ 27 w 30"/>
                <a:gd name="T43" fmla="*/ 9 h 23"/>
                <a:gd name="T44" fmla="*/ 24 w 30"/>
                <a:gd name="T45" fmla="*/ 9 h 23"/>
                <a:gd name="T46" fmla="*/ 15 w 30"/>
                <a:gd name="T47" fmla="*/ 12 h 23"/>
                <a:gd name="T48" fmla="*/ 23 w 30"/>
                <a:gd name="T49" fmla="*/ 16 h 23"/>
                <a:gd name="T50" fmla="*/ 25 w 30"/>
                <a:gd name="T51" fmla="*/ 16 h 23"/>
                <a:gd name="T52" fmla="*/ 26 w 30"/>
                <a:gd name="T53" fmla="*/ 17 h 23"/>
                <a:gd name="T54" fmla="*/ 28 w 30"/>
                <a:gd name="T55" fmla="*/ 16 h 23"/>
                <a:gd name="T56" fmla="*/ 28 w 30"/>
                <a:gd name="T57" fmla="*/ 15 h 23"/>
                <a:gd name="T58" fmla="*/ 30 w 30"/>
                <a:gd name="T59" fmla="*/ 15 h 23"/>
                <a:gd name="T60" fmla="*/ 30 w 30"/>
                <a:gd name="T61" fmla="*/ 23 h 23"/>
                <a:gd name="T62" fmla="*/ 28 w 30"/>
                <a:gd name="T63" fmla="*/ 23 h 23"/>
                <a:gd name="T64" fmla="*/ 28 w 30"/>
                <a:gd name="T65" fmla="*/ 22 h 23"/>
                <a:gd name="T66" fmla="*/ 27 w 30"/>
                <a:gd name="T67" fmla="*/ 21 h 23"/>
                <a:gd name="T68" fmla="*/ 26 w 30"/>
                <a:gd name="T69" fmla="*/ 20 h 23"/>
                <a:gd name="T70" fmla="*/ 23 w 30"/>
                <a:gd name="T71" fmla="*/ 19 h 23"/>
                <a:gd name="T72" fmla="*/ 8 w 30"/>
                <a:gd name="T7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" h="23">
                  <a:moveTo>
                    <a:pt x="8" y="12"/>
                  </a:moveTo>
                  <a:cubicBezTo>
                    <a:pt x="6" y="12"/>
                    <a:pt x="5" y="11"/>
                    <a:pt x="3" y="10"/>
                  </a:cubicBezTo>
                  <a:cubicBezTo>
                    <a:pt x="2" y="9"/>
                    <a:pt x="1" y="8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6"/>
                    <a:pt x="4" y="6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6" y="9"/>
                    <a:pt x="8" y="9"/>
                    <a:pt x="9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6" y="2"/>
                    <a:pt x="27" y="2"/>
                  </a:cubicBezTo>
                  <a:cubicBezTo>
                    <a:pt x="27" y="2"/>
                    <a:pt x="28" y="2"/>
                    <a:pt x="28" y="1"/>
                  </a:cubicBezTo>
                  <a:cubicBezTo>
                    <a:pt x="28" y="1"/>
                    <a:pt x="28" y="1"/>
                    <a:pt x="2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0"/>
                    <a:pt x="28" y="10"/>
                    <a:pt x="28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6" y="9"/>
                    <a:pt x="25" y="9"/>
                    <a:pt x="24" y="9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4" y="16"/>
                    <a:pt x="25" y="16"/>
                  </a:cubicBezTo>
                  <a:cubicBezTo>
                    <a:pt x="25" y="17"/>
                    <a:pt x="26" y="17"/>
                    <a:pt x="26" y="17"/>
                  </a:cubicBezTo>
                  <a:cubicBezTo>
                    <a:pt x="27" y="17"/>
                    <a:pt x="27" y="17"/>
                    <a:pt x="28" y="16"/>
                  </a:cubicBezTo>
                  <a:cubicBezTo>
                    <a:pt x="28" y="16"/>
                    <a:pt x="28" y="15"/>
                    <a:pt x="28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8" y="22"/>
                    <a:pt x="28" y="22"/>
                  </a:cubicBezTo>
                  <a:cubicBezTo>
                    <a:pt x="28" y="22"/>
                    <a:pt x="27" y="21"/>
                    <a:pt x="27" y="21"/>
                  </a:cubicBezTo>
                  <a:cubicBezTo>
                    <a:pt x="27" y="21"/>
                    <a:pt x="26" y="21"/>
                    <a:pt x="26" y="20"/>
                  </a:cubicBezTo>
                  <a:cubicBezTo>
                    <a:pt x="25" y="20"/>
                    <a:pt x="24" y="20"/>
                    <a:pt x="23" y="19"/>
                  </a:cubicBezTo>
                  <a:lnTo>
                    <a:pt x="8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9175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userDrawn="1">
  <p:cSld name="2_標題及物件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7"/>
          <p:cNvSpPr txBox="1">
            <a:spLocks noGrp="1"/>
          </p:cNvSpPr>
          <p:nvPr>
            <p:ph type="title"/>
          </p:nvPr>
        </p:nvSpPr>
        <p:spPr>
          <a:xfrm>
            <a:off x="1200150" y="292100"/>
            <a:ext cx="10515600" cy="102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4766"/>
              </a:buClr>
              <a:buSzPts val="3600"/>
              <a:buFont typeface="Microsoft JhengHei"/>
              <a:buNone/>
              <a:defRPr>
                <a:solidFill>
                  <a:srgbClr val="27476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47"/>
          <p:cNvSpPr txBox="1">
            <a:spLocks noGrp="1"/>
          </p:cNvSpPr>
          <p:nvPr>
            <p:ph type="sldNum" idx="12"/>
          </p:nvPr>
        </p:nvSpPr>
        <p:spPr>
          <a:xfrm>
            <a:off x="282940" y="6330713"/>
            <a:ext cx="4614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527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簡易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1153-98C5-4587-8241-8C0A11A6D8D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5D0D8AA-0DE6-4062-95EB-19D5E0E2FBF0}"/>
              </a:ext>
            </a:extLst>
          </p:cNvPr>
          <p:cNvSpPr/>
          <p:nvPr userDrawn="1"/>
        </p:nvSpPr>
        <p:spPr>
          <a:xfrm>
            <a:off x="0" y="0"/>
            <a:ext cx="5610225" cy="6858000"/>
          </a:xfrm>
          <a:prstGeom prst="rect">
            <a:avLst/>
          </a:prstGeom>
          <a:solidFill>
            <a:srgbClr val="3F030D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lvl="0" algn="r"/>
            <a:endParaRPr lang="zh-TW" altLang="en-US" sz="1400" b="1" dirty="0">
              <a:latin typeface="Open Sans" charset="0"/>
              <a:ea typeface="Open Sans" charset="0"/>
              <a:cs typeface="Open Sans" charset="0"/>
            </a:endParaRPr>
          </a:p>
        </p:txBody>
      </p:sp>
      <p:grpSp>
        <p:nvGrpSpPr>
          <p:cNvPr id="11" name="群組 10"/>
          <p:cNvGrpSpPr/>
          <p:nvPr userDrawn="1"/>
        </p:nvGrpSpPr>
        <p:grpSpPr>
          <a:xfrm>
            <a:off x="-1" y="3700260"/>
            <a:ext cx="5848351" cy="856728"/>
            <a:chOff x="-1" y="2915172"/>
            <a:chExt cx="5610225" cy="856728"/>
          </a:xfrm>
        </p:grpSpPr>
        <p:sp>
          <p:nvSpPr>
            <p:cNvPr id="5" name="矩形 4"/>
            <p:cNvSpPr/>
            <p:nvPr userDrawn="1"/>
          </p:nvSpPr>
          <p:spPr>
            <a:xfrm>
              <a:off x="-1" y="2915172"/>
              <a:ext cx="5610225" cy="856728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/>
            <p:cNvSpPr txBox="1"/>
            <p:nvPr userDrawn="1"/>
          </p:nvSpPr>
          <p:spPr>
            <a:xfrm>
              <a:off x="879264" y="3112704"/>
              <a:ext cx="2908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TW" altLang="en-US" sz="1200" b="0" i="0" u="none" strike="noStrike" kern="1200" dirty="0">
                  <a:solidFill>
                    <a:srgbClr val="3F030D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國立成功大學計算機與網路中心</a:t>
              </a:r>
              <a:endParaRPr lang="en-US" altLang="zh-TW" sz="1200" b="0" i="0" u="none" strike="noStrike" kern="1200" dirty="0">
                <a:solidFill>
                  <a:srgbClr val="3F030D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algn="l"/>
              <a:r>
                <a:rPr lang="en-US" altLang="zh-TW" sz="1200" b="0" i="0" u="none" strike="noStrike" kern="1200" dirty="0">
                  <a:solidFill>
                    <a:srgbClr val="3F030D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Computer and Network Center, NCKU</a:t>
              </a:r>
              <a:endParaRPr lang="zh-TW" altLang="en-US" sz="1200" b="0" dirty="0">
                <a:solidFill>
                  <a:srgbClr val="3F03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7" name="圖片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73" y="3034049"/>
              <a:ext cx="660827" cy="618975"/>
            </a:xfrm>
            <a:prstGeom prst="rect">
              <a:avLst/>
            </a:prstGeom>
          </p:spPr>
        </p:pic>
      </p:grpSp>
      <p:pic>
        <p:nvPicPr>
          <p:cNvPr id="8" name="內容版面配置區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09" y="2695575"/>
            <a:ext cx="2461216" cy="1173179"/>
          </a:xfrm>
          <a:prstGeom prst="rect">
            <a:avLst/>
          </a:prstGeom>
        </p:spPr>
      </p:pic>
      <p:sp>
        <p:nvSpPr>
          <p:cNvPr id="9" name="標題 8"/>
          <p:cNvSpPr>
            <a:spLocks noGrp="1"/>
          </p:cNvSpPr>
          <p:nvPr userDrawn="1">
            <p:ph type="title"/>
          </p:nvPr>
        </p:nvSpPr>
        <p:spPr>
          <a:xfrm>
            <a:off x="5984570" y="2362200"/>
            <a:ext cx="5524500" cy="1799568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4800"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995839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8BE0-5C18-4642-859F-AAB072D62B31}" type="datetimeFigureOut">
              <a:rPr lang="zh-TW" altLang="en-US" smtClean="0"/>
              <a:t>2025/5/4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265C-C9CF-4BEB-8455-E49F42634C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023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8BE0-5C18-4642-859F-AAB072D62B31}" type="datetimeFigureOut">
              <a:rPr lang="zh-TW" altLang="en-US" smtClean="0"/>
              <a:t>2025/5/4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265C-C9CF-4BEB-8455-E49F42634C1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953559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8BE0-5C18-4642-859F-AAB072D62B31}" type="datetimeFigureOut">
              <a:rPr lang="zh-TW" altLang="en-US" smtClean="0"/>
              <a:t>2025/5/4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265C-C9CF-4BEB-8455-E49F42634C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6874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265C-C9CF-4BEB-8455-E49F42634C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9398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265C-C9CF-4BEB-8455-E49F42634C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2186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265C-C9CF-4BEB-8455-E49F42634C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7210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265C-C9CF-4BEB-8455-E49F42634C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2041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265C-C9CF-4BEB-8455-E49F42634C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449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48BE0-5C18-4642-859F-AAB072D62B31}" type="datetimeFigureOut">
              <a:rPr lang="zh-TW" altLang="en-US" smtClean="0"/>
              <a:t>2025/5/4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9265C-C9CF-4BEB-8455-E49F42634C1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Rectangle 7"/>
          <p:cNvSpPr/>
          <p:nvPr userDrawn="1"/>
        </p:nvSpPr>
        <p:spPr>
          <a:xfrm>
            <a:off x="0" y="2813581"/>
            <a:ext cx="1025180" cy="1230838"/>
          </a:xfrm>
          <a:prstGeom prst="rect">
            <a:avLst/>
          </a:prstGeom>
          <a:solidFill>
            <a:srgbClr val="4B030E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endParaRPr lang="en-US" sz="14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8" name="Freeform 35">
            <a:extLst>
              <a:ext uri="{FF2B5EF4-FFF2-40B4-BE49-F238E27FC236}">
                <a16:creationId xmlns:a16="http://schemas.microsoft.com/office/drawing/2014/main" id="{3A26843F-2528-4C20-8A0C-A36C00DC2D7D}"/>
              </a:ext>
            </a:extLst>
          </p:cNvPr>
          <p:cNvSpPr>
            <a:spLocks/>
          </p:cNvSpPr>
          <p:nvPr userDrawn="1"/>
        </p:nvSpPr>
        <p:spPr bwMode="auto">
          <a:xfrm>
            <a:off x="359397" y="3668646"/>
            <a:ext cx="306387" cy="247432"/>
          </a:xfrm>
          <a:custGeom>
            <a:avLst/>
            <a:gdLst>
              <a:gd name="T0" fmla="*/ 159 w 160"/>
              <a:gd name="T1" fmla="*/ 66 h 128"/>
              <a:gd name="T2" fmla="*/ 98 w 160"/>
              <a:gd name="T3" fmla="*/ 127 h 128"/>
              <a:gd name="T4" fmla="*/ 96 w 160"/>
              <a:gd name="T5" fmla="*/ 128 h 128"/>
              <a:gd name="T6" fmla="*/ 94 w 160"/>
              <a:gd name="T7" fmla="*/ 127 h 128"/>
              <a:gd name="T8" fmla="*/ 94 w 160"/>
              <a:gd name="T9" fmla="*/ 124 h 128"/>
              <a:gd name="T10" fmla="*/ 152 w 160"/>
              <a:gd name="T11" fmla="*/ 66 h 128"/>
              <a:gd name="T12" fmla="*/ 2 w 160"/>
              <a:gd name="T13" fmla="*/ 66 h 128"/>
              <a:gd name="T14" fmla="*/ 0 w 160"/>
              <a:gd name="T15" fmla="*/ 64 h 128"/>
              <a:gd name="T16" fmla="*/ 2 w 160"/>
              <a:gd name="T17" fmla="*/ 61 h 128"/>
              <a:gd name="T18" fmla="*/ 152 w 160"/>
              <a:gd name="T19" fmla="*/ 61 h 128"/>
              <a:gd name="T20" fmla="*/ 94 w 160"/>
              <a:gd name="T21" fmla="*/ 4 h 128"/>
              <a:gd name="T22" fmla="*/ 94 w 160"/>
              <a:gd name="T23" fmla="*/ 1 h 128"/>
              <a:gd name="T24" fmla="*/ 98 w 160"/>
              <a:gd name="T25" fmla="*/ 1 h 128"/>
              <a:gd name="T26" fmla="*/ 159 w 160"/>
              <a:gd name="T27" fmla="*/ 62 h 128"/>
              <a:gd name="T28" fmla="*/ 160 w 160"/>
              <a:gd name="T29" fmla="*/ 63 h 128"/>
              <a:gd name="T30" fmla="*/ 160 w 160"/>
              <a:gd name="T31" fmla="*/ 63 h 128"/>
              <a:gd name="T32" fmla="*/ 160 w 160"/>
              <a:gd name="T33" fmla="*/ 63 h 128"/>
              <a:gd name="T34" fmla="*/ 160 w 160"/>
              <a:gd name="T35" fmla="*/ 64 h 128"/>
              <a:gd name="T36" fmla="*/ 159 w 160"/>
              <a:gd name="T37" fmla="*/ 6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0" h="128">
                <a:moveTo>
                  <a:pt x="159" y="66"/>
                </a:moveTo>
                <a:cubicBezTo>
                  <a:pt x="98" y="127"/>
                  <a:pt x="98" y="127"/>
                  <a:pt x="98" y="127"/>
                </a:cubicBezTo>
                <a:cubicBezTo>
                  <a:pt x="97" y="128"/>
                  <a:pt x="97" y="128"/>
                  <a:pt x="96" y="128"/>
                </a:cubicBezTo>
                <a:cubicBezTo>
                  <a:pt x="95" y="128"/>
                  <a:pt x="95" y="128"/>
                  <a:pt x="94" y="127"/>
                </a:cubicBezTo>
                <a:cubicBezTo>
                  <a:pt x="93" y="126"/>
                  <a:pt x="93" y="125"/>
                  <a:pt x="94" y="124"/>
                </a:cubicBezTo>
                <a:cubicBezTo>
                  <a:pt x="152" y="66"/>
                  <a:pt x="152" y="66"/>
                  <a:pt x="15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1" y="66"/>
                  <a:pt x="0" y="65"/>
                  <a:pt x="0" y="64"/>
                </a:cubicBezTo>
                <a:cubicBezTo>
                  <a:pt x="0" y="63"/>
                  <a:pt x="1" y="61"/>
                  <a:pt x="2" y="61"/>
                </a:cubicBezTo>
                <a:cubicBezTo>
                  <a:pt x="152" y="61"/>
                  <a:pt x="152" y="61"/>
                  <a:pt x="152" y="61"/>
                </a:cubicBezTo>
                <a:cubicBezTo>
                  <a:pt x="94" y="4"/>
                  <a:pt x="94" y="4"/>
                  <a:pt x="94" y="4"/>
                </a:cubicBezTo>
                <a:cubicBezTo>
                  <a:pt x="93" y="3"/>
                  <a:pt x="93" y="2"/>
                  <a:pt x="94" y="1"/>
                </a:cubicBezTo>
                <a:cubicBezTo>
                  <a:pt x="95" y="0"/>
                  <a:pt x="97" y="0"/>
                  <a:pt x="98" y="1"/>
                </a:cubicBezTo>
                <a:cubicBezTo>
                  <a:pt x="159" y="62"/>
                  <a:pt x="159" y="62"/>
                  <a:pt x="159" y="62"/>
                </a:cubicBezTo>
                <a:cubicBezTo>
                  <a:pt x="159" y="62"/>
                  <a:pt x="160" y="62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60" y="65"/>
                  <a:pt x="160" y="65"/>
                  <a:pt x="159" y="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40" y="254524"/>
            <a:ext cx="467057" cy="20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3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660" r:id="rId13"/>
    <p:sldLayoutId id="2147483661" r:id="rId14"/>
    <p:sldLayoutId id="2147483651" r:id="rId15"/>
    <p:sldLayoutId id="2147483659" r:id="rId16"/>
    <p:sldLayoutId id="2147483662" r:id="rId17"/>
    <p:sldLayoutId id="2147483714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56" userDrawn="1">
          <p15:clr>
            <a:srgbClr val="F26B43"/>
          </p15:clr>
        </p15:guide>
        <p15:guide id="4" pos="1572" userDrawn="1">
          <p15:clr>
            <a:srgbClr val="F26B43"/>
          </p15:clr>
        </p15:guide>
        <p15:guide id="5" orient="horz" pos="5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cc.ncku.edu.tw/p/426-1213-3.php?Lang=zh-t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aiediting.cc.ncku.edu.tw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CB155FB-3B5C-1E51-C09D-94B4CDDE2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4570" y="359764"/>
            <a:ext cx="5755146" cy="3802004"/>
          </a:xfrm>
        </p:spPr>
        <p:txBody>
          <a:bodyPr/>
          <a:lstStyle/>
          <a:p>
            <a:r>
              <a:rPr lang="zh-TW" altLang="en-US" b="0" dirty="0">
                <a:latin typeface="Heiti SC Medium" pitchFamily="2" charset="-128"/>
                <a:ea typeface="Heiti SC Medium" pitchFamily="2" charset="-128"/>
              </a:rPr>
              <a:t>從月工到秒算：如何用</a:t>
            </a:r>
            <a:r>
              <a:rPr lang="en-US" altLang="zh-TW" b="0" dirty="0">
                <a:latin typeface="Heiti SC Medium" pitchFamily="2" charset="-128"/>
                <a:ea typeface="Heiti SC Medium" pitchFamily="2" charset="-128"/>
              </a:rPr>
              <a:t>NCKU AI</a:t>
            </a:r>
            <a:r>
              <a:rPr lang="zh-TW" altLang="en-US" b="0" dirty="0">
                <a:latin typeface="Heiti SC Medium" pitchFamily="2" charset="-128"/>
                <a:ea typeface="Heiti SC Medium" pitchFamily="2" charset="-128"/>
              </a:rPr>
              <a:t>算力翻轉你的研究效率</a:t>
            </a:r>
            <a:endParaRPr lang="zh-TW" altLang="en-US" b="0" dirty="0">
              <a:solidFill>
                <a:schemeClr val="accent5"/>
              </a:solidFill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0746A4C-35F3-31CC-3BF5-878851DFA23F}"/>
              </a:ext>
            </a:extLst>
          </p:cNvPr>
          <p:cNvSpPr txBox="1"/>
          <p:nvPr/>
        </p:nvSpPr>
        <p:spPr>
          <a:xfrm>
            <a:off x="6576646" y="4565357"/>
            <a:ext cx="47771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國立成功大學計算機與網路中心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李南逸主任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114/05/04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58BFA79-98B3-4AA2-A2A2-D2AE6A1060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1153-98C5-4587-8241-8C0A11A6D8D9}" type="slidenum">
              <a:rPr lang="zh-TW" altLang="en-US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96300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6">
            <a:extLst>
              <a:ext uri="{FF2B5EF4-FFF2-40B4-BE49-F238E27FC236}">
                <a16:creationId xmlns:a16="http://schemas.microsoft.com/office/drawing/2014/main" id="{EE1232F0-5DE1-DBC6-01CE-435DA078D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1724050"/>
            <a:ext cx="10402237" cy="3794332"/>
          </a:xfrm>
        </p:spPr>
        <p:txBody>
          <a:bodyPr>
            <a:normAutofit/>
          </a:bodyPr>
          <a:lstStyle/>
          <a:p>
            <a:pPr>
              <a:buClr>
                <a:srgbClr val="000000"/>
              </a:buClr>
              <a:defRPr/>
            </a:pP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" altLang="zh-TW" dirty="0">
                <a:latin typeface="Kaiti SC" panose="02010600040101010101" pitchFamily="2" charset="-122"/>
                <a:ea typeface="Kaiti SC" panose="02010600040101010101" pitchFamily="2" charset="-122"/>
              </a:rPr>
              <a:t>Google </a:t>
            </a: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執行長 </a:t>
            </a:r>
            <a:r>
              <a:rPr lang="en" altLang="zh-TW" dirty="0">
                <a:latin typeface="Kaiti SC" panose="02010600040101010101" pitchFamily="2" charset="-122"/>
                <a:ea typeface="Kaiti SC" panose="02010600040101010101" pitchFamily="2" charset="-122"/>
              </a:rPr>
              <a:t>Sundar Pichai </a:t>
            </a: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在 </a:t>
            </a:r>
            <a:r>
              <a:rPr lang="en-US" altLang="zh-TW" dirty="0">
                <a:latin typeface="Kaiti SC" panose="02010600040101010101" pitchFamily="2" charset="-122"/>
                <a:ea typeface="Kaiti SC" panose="02010600040101010101" pitchFamily="2" charset="-122"/>
              </a:rPr>
              <a:t>2024 </a:t>
            </a: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年說明，目前有超過四分之一（約 </a:t>
            </a:r>
            <a:r>
              <a:rPr lang="en-US" altLang="zh-TW" dirty="0">
                <a:solidFill>
                  <a:srgbClr val="FF000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25%</a:t>
            </a: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）的新程式碼是由人工智慧</a:t>
            </a:r>
            <a:r>
              <a:rPr lang="en" altLang="zh-TW" dirty="0">
                <a:latin typeface="Kaiti SC" panose="02010600040101010101" pitchFamily="2" charset="-122"/>
                <a:ea typeface="Kaiti SC" panose="02010600040101010101" pitchFamily="2" charset="-122"/>
              </a:rPr>
              <a:t>AI</a:t>
            </a: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生成的，然後再由工程師進行審查與整合</a:t>
            </a:r>
            <a:endParaRPr lang="en-US" altLang="zh-TW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>
              <a:buClr>
                <a:srgbClr val="000000"/>
              </a:buClr>
              <a:defRPr/>
            </a:pP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微軟在 </a:t>
            </a:r>
            <a:r>
              <a:rPr lang="en-US" altLang="zh-TW" dirty="0">
                <a:latin typeface="Kaiti SC" panose="02010600040101010101" pitchFamily="2" charset="-122"/>
                <a:ea typeface="Kaiti SC" panose="02010600040101010101" pitchFamily="2" charset="-122"/>
              </a:rPr>
              <a:t>2024 </a:t>
            </a: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年的開發者大會上宣布，已有 </a:t>
            </a:r>
            <a:r>
              <a:rPr lang="en-US" altLang="zh-TW" dirty="0">
                <a:solidFill>
                  <a:srgbClr val="FF000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180 </a:t>
            </a:r>
            <a:r>
              <a:rPr lang="zh-TW" altLang="en-US" dirty="0">
                <a:solidFill>
                  <a:srgbClr val="FF000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萬名</a:t>
            </a: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開發人員使用 </a:t>
            </a:r>
            <a:r>
              <a:rPr lang="en-US" altLang="zh-TW" dirty="0">
                <a:solidFill>
                  <a:srgbClr val="FF000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GitHub Copilot</a:t>
            </a: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，這是一款由微軟推出的生成式 </a:t>
            </a:r>
            <a:r>
              <a:rPr lang="en-US" altLang="zh-TW" dirty="0">
                <a:latin typeface="Kaiti SC" panose="02010600040101010101" pitchFamily="2" charset="-122"/>
                <a:ea typeface="Kaiti SC" panose="02010600040101010101" pitchFamily="2" charset="-122"/>
              </a:rPr>
              <a:t>AI </a:t>
            </a: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工具</a:t>
            </a:r>
            <a:endParaRPr lang="en-US" altLang="zh-TW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>
              <a:buClr>
                <a:srgbClr val="000000"/>
              </a:buClr>
              <a:defRPr/>
            </a:pPr>
            <a:r>
              <a:rPr lang="en" altLang="zh-TW" u="none" strike="noStrike" dirty="0">
                <a:solidFill>
                  <a:srgbClr val="000000"/>
                </a:solidFill>
                <a:effectLst/>
                <a:latin typeface="Kaiti SC" panose="02010600040101010101" pitchFamily="2" charset="-122"/>
                <a:ea typeface="Kaiti SC" panose="02010600040101010101" pitchFamily="2" charset="-122"/>
              </a:rPr>
              <a:t>Amazon</a:t>
            </a:r>
            <a:r>
              <a:rPr lang="zh-TW" altLang="en-US" dirty="0">
                <a:solidFill>
                  <a:srgbClr val="00000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、</a:t>
            </a:r>
            <a:r>
              <a:rPr lang="en" altLang="zh-TW" u="none" strike="noStrike" dirty="0">
                <a:solidFill>
                  <a:srgbClr val="000000"/>
                </a:solidFill>
                <a:effectLst/>
                <a:latin typeface="Kaiti SC" panose="02010600040101010101" pitchFamily="2" charset="-122"/>
                <a:ea typeface="Kaiti SC" panose="02010600040101010101" pitchFamily="2" charset="-122"/>
              </a:rPr>
              <a:t>Meta</a:t>
            </a:r>
            <a:r>
              <a:rPr lang="zh-TW" altLang="en-US" u="none" strike="noStrike" dirty="0">
                <a:solidFill>
                  <a:srgbClr val="000000"/>
                </a:solidFill>
                <a:effectLst/>
                <a:latin typeface="Kaiti SC" panose="02010600040101010101" pitchFamily="2" charset="-122"/>
                <a:ea typeface="Kaiti SC" panose="02010600040101010101" pitchFamily="2" charset="-122"/>
              </a:rPr>
              <a:t>等公司推出了如 </a:t>
            </a:r>
            <a:r>
              <a:rPr lang="en" altLang="zh-TW" u="none" strike="noStrike" dirty="0">
                <a:solidFill>
                  <a:srgbClr val="FF0000"/>
                </a:solidFill>
                <a:effectLst/>
                <a:latin typeface="Kaiti SC" panose="02010600040101010101" pitchFamily="2" charset="-122"/>
                <a:ea typeface="Kaiti SC" panose="02010600040101010101" pitchFamily="2" charset="-122"/>
              </a:rPr>
              <a:t>Code Llama</a:t>
            </a:r>
            <a:r>
              <a:rPr lang="zh-TW" altLang="en" u="none" strike="noStrike" dirty="0">
                <a:solidFill>
                  <a:srgbClr val="FF0000"/>
                </a:solidFill>
                <a:effectLst/>
                <a:latin typeface="Kaiti SC" panose="02010600040101010101" pitchFamily="2" charset="-122"/>
                <a:ea typeface="Kaiti SC" panose="02010600040101010101" pitchFamily="2" charset="-122"/>
              </a:rPr>
              <a:t>、</a:t>
            </a:r>
            <a:r>
              <a:rPr lang="en" altLang="zh-TW" u="none" strike="noStrike" dirty="0">
                <a:solidFill>
                  <a:srgbClr val="FF0000"/>
                </a:solidFill>
                <a:effectLst/>
                <a:latin typeface="Kaiti SC" panose="02010600040101010101" pitchFamily="2" charset="-122"/>
                <a:ea typeface="Kaiti SC" panose="02010600040101010101" pitchFamily="2" charset="-122"/>
              </a:rPr>
              <a:t>AI Studio</a:t>
            </a:r>
            <a:r>
              <a:rPr lang="zh-TW" altLang="en-US" dirty="0">
                <a:solidFill>
                  <a:srgbClr val="FF000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、</a:t>
            </a:r>
            <a:r>
              <a:rPr lang="zh-TW" altLang="en-US" u="none" strike="noStrike" dirty="0">
                <a:solidFill>
                  <a:srgbClr val="FF0000"/>
                </a:solidFill>
                <a:effectLst/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" altLang="zh-TW" u="none" strike="noStrike" dirty="0">
                <a:solidFill>
                  <a:srgbClr val="FF0000"/>
                </a:solidFill>
                <a:effectLst/>
                <a:latin typeface="Kaiti SC" panose="02010600040101010101" pitchFamily="2" charset="-122"/>
                <a:ea typeface="Kaiti SC" panose="02010600040101010101" pitchFamily="2" charset="-122"/>
              </a:rPr>
              <a:t>Amazon Q</a:t>
            </a:r>
            <a:r>
              <a:rPr lang="zh-TW" altLang="en-US" u="none" strike="noStrike" dirty="0">
                <a:solidFill>
                  <a:srgbClr val="000000"/>
                </a:solidFill>
                <a:effectLst/>
                <a:latin typeface="Kaiti SC" panose="02010600040101010101" pitchFamily="2" charset="-122"/>
                <a:ea typeface="Kaiti SC" panose="02010600040101010101" pitchFamily="2" charset="-122"/>
              </a:rPr>
              <a:t>等</a:t>
            </a:r>
            <a:r>
              <a:rPr lang="en" altLang="zh-TW" u="none" strike="noStrike" dirty="0">
                <a:solidFill>
                  <a:srgbClr val="000000"/>
                </a:solidFill>
                <a:effectLst/>
                <a:latin typeface="Kaiti SC" panose="02010600040101010101" pitchFamily="2" charset="-122"/>
                <a:ea typeface="Kaiti SC" panose="02010600040101010101" pitchFamily="2" charset="-122"/>
              </a:rPr>
              <a:t>AI </a:t>
            </a:r>
            <a:r>
              <a:rPr lang="zh-TW" altLang="en-US" u="none" strike="noStrike" dirty="0">
                <a:solidFill>
                  <a:srgbClr val="000000"/>
                </a:solidFill>
                <a:effectLst/>
                <a:latin typeface="Kaiti SC" panose="02010600040101010101" pitchFamily="2" charset="-122"/>
                <a:ea typeface="Kaiti SC" panose="02010600040101010101" pitchFamily="2" charset="-122"/>
              </a:rPr>
              <a:t>程式開發工具，提高其開發效率</a:t>
            </a:r>
            <a:endParaRPr lang="en-US" altLang="zh-TW" u="none" strike="noStrike" dirty="0">
              <a:solidFill>
                <a:srgbClr val="000000"/>
              </a:solidFill>
              <a:effectLst/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>
              <a:buClr>
                <a:srgbClr val="000000"/>
              </a:buClr>
              <a:defRPr/>
            </a:pPr>
            <a:r>
              <a:rPr lang="zh-TW" altLang="en-US" dirty="0">
                <a:solidFill>
                  <a:srgbClr val="00000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計網中心程式開發人員使用</a:t>
            </a:r>
            <a:r>
              <a:rPr lang="en" altLang="zh-TW" u="none" strike="noStrike" dirty="0">
                <a:solidFill>
                  <a:srgbClr val="000000"/>
                </a:solidFill>
                <a:effectLst/>
                <a:latin typeface="Kaiti SC" panose="02010600040101010101" pitchFamily="2" charset="-122"/>
                <a:ea typeface="Kaiti SC" panose="02010600040101010101" pitchFamily="2" charset="-122"/>
              </a:rPr>
              <a:t>AI </a:t>
            </a:r>
            <a:r>
              <a:rPr lang="zh-TW" altLang="en-US" u="none" strike="noStrike" dirty="0">
                <a:solidFill>
                  <a:srgbClr val="000000"/>
                </a:solidFill>
                <a:effectLst/>
                <a:latin typeface="Kaiti SC" panose="02010600040101010101" pitchFamily="2" charset="-122"/>
                <a:ea typeface="Kaiti SC" panose="02010600040101010101" pitchFamily="2" charset="-122"/>
              </a:rPr>
              <a:t>程式開發工具的比例？</a:t>
            </a:r>
            <a:endParaRPr lang="en-US" altLang="zh-TW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B41E7A4-E515-42DB-B5A3-181B853F6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265C-C9CF-4BEB-8455-E49F42634C10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57A1846-0441-050D-4819-1C49F05B178B}"/>
              </a:ext>
            </a:extLst>
          </p:cNvPr>
          <p:cNvSpPr/>
          <p:nvPr/>
        </p:nvSpPr>
        <p:spPr>
          <a:xfrm>
            <a:off x="3755455" y="631732"/>
            <a:ext cx="46810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>
                <a:latin typeface="Heiti SC Medium" pitchFamily="2" charset="-128"/>
                <a:ea typeface="Heiti SC Medium" pitchFamily="2" charset="-128"/>
              </a:rPr>
              <a:t>AI</a:t>
            </a:r>
            <a:r>
              <a:rPr lang="zh-TW" altLang="en-US" sz="4000" dirty="0">
                <a:latin typeface="Heiti SC Medium" pitchFamily="2" charset="-128"/>
                <a:ea typeface="Heiti SC Medium" pitchFamily="2" charset="-128"/>
              </a:rPr>
              <a:t>在</a:t>
            </a:r>
            <a:r>
              <a:rPr lang="en-US" altLang="zh-TW" sz="4000" dirty="0">
                <a:latin typeface="Heiti SC Medium" pitchFamily="2" charset="-128"/>
                <a:ea typeface="Heiti SC Medium" pitchFamily="2" charset="-128"/>
              </a:rPr>
              <a:t>NCKU</a:t>
            </a:r>
            <a:r>
              <a:rPr lang="zh-TW" altLang="en-US" sz="4000" dirty="0">
                <a:latin typeface="Heiti SC Medium" pitchFamily="2" charset="-128"/>
                <a:ea typeface="Heiti SC Medium" pitchFamily="2" charset="-128"/>
              </a:rPr>
              <a:t>程式開發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235BE42-DBC3-5560-703C-8557E6DDC9ED}"/>
              </a:ext>
            </a:extLst>
          </p:cNvPr>
          <p:cNvSpPr/>
          <p:nvPr/>
        </p:nvSpPr>
        <p:spPr>
          <a:xfrm>
            <a:off x="9768438" y="4711860"/>
            <a:ext cx="1223412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100%</a:t>
            </a:r>
            <a:endParaRPr lang="zh-TW" alt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8339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73A78-8DEA-E8F9-8D12-9B0ACE609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BE184CA-BFAD-335A-EEF0-3952E6B6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265C-C9CF-4BEB-8455-E49F42634C10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386DF2E-0985-9646-7B61-FFFAE23E5984}"/>
              </a:ext>
            </a:extLst>
          </p:cNvPr>
          <p:cNvSpPr/>
          <p:nvPr/>
        </p:nvSpPr>
        <p:spPr>
          <a:xfrm>
            <a:off x="4077498" y="533032"/>
            <a:ext cx="44246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>
                <a:latin typeface="Heiti SC Medium" pitchFamily="2" charset="-128"/>
                <a:ea typeface="Heiti SC Medium" pitchFamily="2" charset="-128"/>
              </a:rPr>
              <a:t>NCKU AI </a:t>
            </a:r>
            <a:r>
              <a:rPr lang="zh-TW" altLang="en-US" sz="4000" dirty="0">
                <a:latin typeface="Heiti SC Medium" pitchFamily="2" charset="-128"/>
                <a:ea typeface="Heiti SC Medium" pitchFamily="2" charset="-128"/>
              </a:rPr>
              <a:t>算力資源</a:t>
            </a:r>
          </a:p>
        </p:txBody>
      </p:sp>
      <p:pic>
        <p:nvPicPr>
          <p:cNvPr id="8" name="內容版面配置區 7" descr="雲朵 外框">
            <a:extLst>
              <a:ext uri="{FF2B5EF4-FFF2-40B4-BE49-F238E27FC236}">
                <a16:creationId xmlns:a16="http://schemas.microsoft.com/office/drawing/2014/main" id="{77FFE4F7-5AE8-E5E8-6ED1-5FE5EFFFE4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283" t="21885" r="4598" b="22530"/>
          <a:stretch/>
        </p:blipFill>
        <p:spPr>
          <a:xfrm>
            <a:off x="1541929" y="1240919"/>
            <a:ext cx="5109883" cy="3151788"/>
          </a:xfrm>
        </p:spPr>
      </p:pic>
      <p:pic>
        <p:nvPicPr>
          <p:cNvPr id="10" name="圖形 9" descr="人工智慧 外框">
            <a:extLst>
              <a:ext uri="{FF2B5EF4-FFF2-40B4-BE49-F238E27FC236}">
                <a16:creationId xmlns:a16="http://schemas.microsoft.com/office/drawing/2014/main" id="{2D3FA0AB-5E9F-C43B-8D63-7F3DBA16C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44748" y="2934575"/>
            <a:ext cx="914400" cy="914400"/>
          </a:xfrm>
          <a:prstGeom prst="rect">
            <a:avLst/>
          </a:prstGeom>
        </p:spPr>
      </p:pic>
      <p:pic>
        <p:nvPicPr>
          <p:cNvPr id="1026" name="Picture 2" descr="NVIDIA - 研華">
            <a:extLst>
              <a:ext uri="{FF2B5EF4-FFF2-40B4-BE49-F238E27FC236}">
                <a16:creationId xmlns:a16="http://schemas.microsoft.com/office/drawing/2014/main" id="{6C9D8B22-BFC4-4432-D5F0-067D1B83E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713" y="1821202"/>
            <a:ext cx="2690861" cy="150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D發表全新繪圖驅動軟體Radeon Software Crimson Edition 重新設計、全面優化、效能躍升| iThome">
            <a:extLst>
              <a:ext uri="{FF2B5EF4-FFF2-40B4-BE49-F238E27FC236}">
                <a16:creationId xmlns:a16="http://schemas.microsoft.com/office/drawing/2014/main" id="{B9C79104-E566-F4AB-11E6-D85C02D29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008" y="3272915"/>
            <a:ext cx="1900518" cy="73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id="{53E08E20-71FA-41B0-A045-7DE66D060E08}"/>
              </a:ext>
            </a:extLst>
          </p:cNvPr>
          <p:cNvSpPr txBox="1">
            <a:spLocks/>
          </p:cNvSpPr>
          <p:nvPr/>
        </p:nvSpPr>
        <p:spPr>
          <a:xfrm>
            <a:off x="6455386" y="1599150"/>
            <a:ext cx="5586905" cy="4499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n"/>
            </a:pPr>
            <a:r>
              <a:rPr lang="en-US" altLang="zh-TW" sz="2600" b="1" dirty="0">
                <a:latin typeface="HEITI SC MEDIUM" pitchFamily="2" charset="-128"/>
                <a:ea typeface="HEITI SC MEDIUM" pitchFamily="2" charset="-128"/>
              </a:rPr>
              <a:t>Nvidia</a:t>
            </a:r>
            <a:r>
              <a:rPr lang="zh-TW" altLang="en-US" sz="2600" b="1" dirty="0"/>
              <a:t>：</a:t>
            </a:r>
            <a:endParaRPr lang="en-US" altLang="zh-TW" sz="2600" b="1" dirty="0"/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buFont typeface="+mj-lt"/>
              <a:buAutoNum type="arabicPeriod"/>
            </a:pPr>
            <a:endParaRPr lang="zh-TW" altLang="zh-TW" sz="2600" b="1" kern="100" dirty="0"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US" altLang="zh-TW" sz="2600" b="1" dirty="0"/>
          </a:p>
          <a:p>
            <a:pPr marL="0" indent="0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US" altLang="zh-TW" sz="2600" b="1" dirty="0"/>
          </a:p>
          <a:p>
            <a:pPr marL="0" indent="0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US" altLang="zh-TW" sz="2600" b="1" dirty="0"/>
          </a:p>
          <a:p>
            <a:pPr marL="0" indent="0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US" altLang="zh-TW" sz="2600" b="1" dirty="0"/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sz="2600" b="1" dirty="0">
                <a:latin typeface="HEITI SC MEDIUM" pitchFamily="2" charset="-128"/>
                <a:ea typeface="HEITI SC MEDIUM" pitchFamily="2" charset="-128"/>
              </a:rPr>
              <a:t>AMD</a:t>
            </a:r>
            <a:r>
              <a:rPr lang="zh-TW" altLang="en-US" sz="2600" b="1" dirty="0">
                <a:latin typeface="HEITI SC MEDIUM" pitchFamily="2" charset="-128"/>
                <a:ea typeface="HEITI SC MEDIUM" pitchFamily="2" charset="-128"/>
              </a:rPr>
              <a:t>：</a:t>
            </a:r>
            <a:endParaRPr lang="en-US" altLang="zh-TW" sz="2600" b="1" dirty="0">
              <a:latin typeface="HEITI SC MEDIUM" pitchFamily="2" charset="-128"/>
              <a:ea typeface="HEITI SC MEDIUM" pitchFamily="2" charset="-128"/>
            </a:endParaRPr>
          </a:p>
          <a:p>
            <a:pPr marL="0" indent="0">
              <a:spcBef>
                <a:spcPts val="600"/>
              </a:spcBef>
              <a:buNone/>
            </a:pPr>
            <a:br>
              <a:rPr lang="en-US" altLang="zh-TW" sz="26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endParaRPr lang="zh-TW" altLang="zh-TW" sz="2600" b="1" kern="100" dirty="0">
              <a:cs typeface="Times New Roman" panose="02020603050405020304" pitchFamily="18" charset="0"/>
            </a:endParaRP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DFED9CC5-7314-563F-20B0-AA1942A3E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940399"/>
              </p:ext>
            </p:extLst>
          </p:nvPr>
        </p:nvGraphicFramePr>
        <p:xfrm>
          <a:off x="7184503" y="2096078"/>
          <a:ext cx="3465568" cy="2353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857">
                  <a:extLst>
                    <a:ext uri="{9D8B030D-6E8A-4147-A177-3AD203B41FA5}">
                      <a16:colId xmlns:a16="http://schemas.microsoft.com/office/drawing/2014/main" val="2730510431"/>
                    </a:ext>
                  </a:extLst>
                </a:gridCol>
                <a:gridCol w="1082557">
                  <a:extLst>
                    <a:ext uri="{9D8B030D-6E8A-4147-A177-3AD203B41FA5}">
                      <a16:colId xmlns:a16="http://schemas.microsoft.com/office/drawing/2014/main" val="1797143201"/>
                    </a:ext>
                  </a:extLst>
                </a:gridCol>
                <a:gridCol w="930154">
                  <a:extLst>
                    <a:ext uri="{9D8B030D-6E8A-4147-A177-3AD203B41FA5}">
                      <a16:colId xmlns:a16="http://schemas.microsoft.com/office/drawing/2014/main" val="261332506"/>
                    </a:ext>
                  </a:extLst>
                </a:gridCol>
              </a:tblGrid>
              <a:tr h="336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GPU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型號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GPU(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CPU(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9884894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A100-80G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800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5861000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A100-40G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600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1601576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A10-24G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160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4732315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A6000-48G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30416308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V100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48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120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3409931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總計</a:t>
                      </a: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96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1760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1080258"/>
                  </a:ext>
                </a:extLst>
              </a:tr>
            </a:tbl>
          </a:graphicData>
        </a:graphic>
      </p:graphicFrame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AB2EF8EA-80AA-266A-A3FE-BDFE722F7B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210582"/>
              </p:ext>
            </p:extLst>
          </p:nvPr>
        </p:nvGraphicFramePr>
        <p:xfrm>
          <a:off x="7184503" y="5258850"/>
          <a:ext cx="3465568" cy="1008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857">
                  <a:extLst>
                    <a:ext uri="{9D8B030D-6E8A-4147-A177-3AD203B41FA5}">
                      <a16:colId xmlns:a16="http://schemas.microsoft.com/office/drawing/2014/main" val="2730510431"/>
                    </a:ext>
                  </a:extLst>
                </a:gridCol>
                <a:gridCol w="1082557">
                  <a:extLst>
                    <a:ext uri="{9D8B030D-6E8A-4147-A177-3AD203B41FA5}">
                      <a16:colId xmlns:a16="http://schemas.microsoft.com/office/drawing/2014/main" val="1797143201"/>
                    </a:ext>
                  </a:extLst>
                </a:gridCol>
                <a:gridCol w="930154">
                  <a:extLst>
                    <a:ext uri="{9D8B030D-6E8A-4147-A177-3AD203B41FA5}">
                      <a16:colId xmlns:a16="http://schemas.microsoft.com/office/drawing/2014/main" val="261332506"/>
                    </a:ext>
                  </a:extLst>
                </a:gridCol>
              </a:tblGrid>
              <a:tr h="336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GPU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型號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GPU(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CPU(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9884894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MI300X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168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5861000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總計</a:t>
                      </a: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168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1080258"/>
                  </a:ext>
                </a:extLst>
              </a:tr>
            </a:tbl>
          </a:graphicData>
        </a:graphic>
      </p:graphicFrame>
      <p:sp>
        <p:nvSpPr>
          <p:cNvPr id="17" name="文字方塊 16">
            <a:extLst>
              <a:ext uri="{FF2B5EF4-FFF2-40B4-BE49-F238E27FC236}">
                <a16:creationId xmlns:a16="http://schemas.microsoft.com/office/drawing/2014/main" id="{E349BB41-6863-9D25-1C20-F4F19AF23CF6}"/>
              </a:ext>
            </a:extLst>
          </p:cNvPr>
          <p:cNvSpPr txBox="1"/>
          <p:nvPr/>
        </p:nvSpPr>
        <p:spPr>
          <a:xfrm>
            <a:off x="180976" y="4707938"/>
            <a:ext cx="5753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NVidia FP32</a:t>
            </a:r>
            <a:r>
              <a:rPr lang="zh-TW" altLang="en-US" dirty="0"/>
              <a:t>單精度</a:t>
            </a:r>
            <a:r>
              <a:rPr lang="en-US" altLang="zh-TW" dirty="0"/>
              <a:t>(Single precision)</a:t>
            </a:r>
            <a:r>
              <a:rPr lang="zh-TW" altLang="en-US" dirty="0"/>
              <a:t>總算力：</a:t>
            </a:r>
            <a:r>
              <a:rPr lang="en-US" altLang="zh-TW" dirty="0"/>
              <a:t>1.312 PFLOPS</a:t>
            </a:r>
            <a:endParaRPr lang="zh-TW" altLang="en-US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0DB85BCE-4127-4378-36E2-1649A61E1B8A}"/>
              </a:ext>
            </a:extLst>
          </p:cNvPr>
          <p:cNvSpPr txBox="1"/>
          <p:nvPr/>
        </p:nvSpPr>
        <p:spPr>
          <a:xfrm>
            <a:off x="137229" y="5087045"/>
            <a:ext cx="5950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+ AMD FP32</a:t>
            </a:r>
            <a:r>
              <a:rPr lang="zh-TW" altLang="en-US" dirty="0"/>
              <a:t>單精度</a:t>
            </a:r>
            <a:r>
              <a:rPr lang="en-US" altLang="zh-TW" dirty="0"/>
              <a:t>(Single precision)</a:t>
            </a:r>
            <a:r>
              <a:rPr lang="zh-TW" altLang="en-US" dirty="0"/>
              <a:t>總算力：</a:t>
            </a:r>
            <a:r>
              <a:rPr lang="en-US" altLang="zh-TW" dirty="0"/>
              <a:t>0.3268 PFLOPS</a:t>
            </a:r>
            <a:endParaRPr lang="zh-TW" altLang="en-US" dirty="0"/>
          </a:p>
        </p:txBody>
      </p: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1CF69B47-2FE2-B3BC-DA19-016FAD6E183D}"/>
              </a:ext>
            </a:extLst>
          </p:cNvPr>
          <p:cNvCxnSpPr/>
          <p:nvPr/>
        </p:nvCxnSpPr>
        <p:spPr>
          <a:xfrm>
            <a:off x="2529713" y="5576047"/>
            <a:ext cx="356628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19E2CEE1-2B28-FC7A-3487-F3B25812806D}"/>
              </a:ext>
            </a:extLst>
          </p:cNvPr>
          <p:cNvSpPr txBox="1"/>
          <p:nvPr/>
        </p:nvSpPr>
        <p:spPr>
          <a:xfrm>
            <a:off x="3875143" y="5729468"/>
            <a:ext cx="2141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成大  </a:t>
            </a:r>
            <a:r>
              <a:rPr lang="en-US" altLang="zh-TW" dirty="0">
                <a:solidFill>
                  <a:srgbClr val="FF0000"/>
                </a:solidFill>
              </a:rPr>
              <a:t>1.6388 PFLOPS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6CF07949-6F70-24A4-EE55-6B2EA1A9C889}"/>
              </a:ext>
            </a:extLst>
          </p:cNvPr>
          <p:cNvSpPr txBox="1"/>
          <p:nvPr/>
        </p:nvSpPr>
        <p:spPr>
          <a:xfrm>
            <a:off x="3875143" y="6176668"/>
            <a:ext cx="2313947" cy="36933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TW" altLang="en-US" dirty="0"/>
              <a:t>交大 </a:t>
            </a:r>
            <a:r>
              <a:rPr lang="en-US" altLang="zh-TW" dirty="0"/>
              <a:t>1.34 PFLOPS</a:t>
            </a:r>
            <a:endParaRPr lang="zh-TW" altLang="en-US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D0C4E742-F66C-D410-AF68-05CE491FB37E}"/>
              </a:ext>
            </a:extLst>
          </p:cNvPr>
          <p:cNvSpPr txBox="1"/>
          <p:nvPr/>
        </p:nvSpPr>
        <p:spPr>
          <a:xfrm>
            <a:off x="561980" y="5899005"/>
            <a:ext cx="2317750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" altLang="zh-TW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1 PFLOPS = 10¹⁵ FLOPS</a:t>
            </a:r>
            <a:r>
              <a:rPr lang="zh-TW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endParaRPr lang="en-US" altLang="zh-TW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r>
              <a:rPr lang="zh-TW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＝一千兆次浮點運算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4903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FBED0-F203-53C1-4140-457CB5A16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CB266D1D-F9BB-5FDE-9F37-FD2FEE63C779}"/>
              </a:ext>
            </a:extLst>
          </p:cNvPr>
          <p:cNvSpPr/>
          <p:nvPr/>
        </p:nvSpPr>
        <p:spPr>
          <a:xfrm>
            <a:off x="4077498" y="533032"/>
            <a:ext cx="44246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>
                <a:latin typeface="Heiti SC Medium" pitchFamily="2" charset="-128"/>
                <a:ea typeface="Heiti SC Medium" pitchFamily="2" charset="-128"/>
              </a:rPr>
              <a:t>NCKU AI </a:t>
            </a:r>
            <a:r>
              <a:rPr lang="zh-TW" altLang="en-US" sz="4000" dirty="0">
                <a:latin typeface="Heiti SC Medium" pitchFamily="2" charset="-128"/>
                <a:ea typeface="Heiti SC Medium" pitchFamily="2" charset="-128"/>
              </a:rPr>
              <a:t>算力服務</a:t>
            </a:r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C6FE63CC-1E97-D98B-5AA0-A8E9A12F8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1" y="1724050"/>
            <a:ext cx="5029156" cy="4167464"/>
          </a:xfrm>
        </p:spPr>
        <p:txBody>
          <a:bodyPr>
            <a:normAutofit/>
          </a:bodyPr>
          <a:lstStyle/>
          <a:p>
            <a:pPr>
              <a:buClr>
                <a:srgbClr val="000000"/>
              </a:buClr>
              <a:defRPr/>
            </a:pP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TW" dirty="0">
                <a:latin typeface="Kaiti SC" panose="02010600040101010101" pitchFamily="2" charset="-122"/>
                <a:ea typeface="Kaiti SC" panose="02010600040101010101" pitchFamily="2" charset="-122"/>
              </a:rPr>
              <a:t>NCKU </a:t>
            </a: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計網中心</a:t>
            </a:r>
            <a:r>
              <a:rPr lang="en-US" altLang="zh-TW" dirty="0">
                <a:latin typeface="Kaiti SC" panose="02010600040101010101" pitchFamily="2" charset="-122"/>
                <a:ea typeface="Kaiti SC" panose="02010600040101010101" pitchFamily="2" charset="-122"/>
              </a:rPr>
              <a:t>AI</a:t>
            </a: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運算服務</a:t>
            </a:r>
            <a:endParaRPr lang="en-US" altLang="zh-TW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lvl="1">
              <a:buClr>
                <a:srgbClr val="000000"/>
              </a:buClr>
              <a:defRPr/>
            </a:pPr>
            <a:r>
              <a:rPr lang="en-US" altLang="zh-TW" dirty="0">
                <a:latin typeface="Kaiti SC" panose="02010600040101010101" pitchFamily="2" charset="-122"/>
                <a:ea typeface="Kaiti SC" panose="02010600040101010101" pitchFamily="2" charset="-122"/>
                <a:hlinkClick r:id="rId2"/>
              </a:rPr>
              <a:t>https://cc.ncku.edu.tw/p/426-1213-3.php?Lang=zh-tw</a:t>
            </a:r>
            <a:endParaRPr lang="en-US" altLang="zh-TW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>
              <a:buClr>
                <a:srgbClr val="000000"/>
              </a:buClr>
              <a:defRPr/>
            </a:pP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租用價格</a:t>
            </a:r>
            <a:endParaRPr lang="en-US" altLang="zh-TW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lvl="1">
              <a:buClr>
                <a:srgbClr val="000000"/>
              </a:buClr>
              <a:defRPr/>
            </a:pPr>
            <a:r>
              <a:rPr lang="en-US" altLang="zh-TW" dirty="0">
                <a:latin typeface="Kaiti SC" panose="02010600040101010101" pitchFamily="2" charset="-122"/>
                <a:ea typeface="Kaiti SC" panose="02010600040101010101" pitchFamily="2" charset="-122"/>
              </a:rPr>
              <a:t>Nvidia A100-80G  480</a:t>
            </a: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元</a:t>
            </a:r>
            <a:r>
              <a:rPr lang="en-US" altLang="zh-TW" dirty="0">
                <a:latin typeface="Kaiti SC" panose="02010600040101010101" pitchFamily="2" charset="-122"/>
                <a:ea typeface="Kaiti SC" panose="02010600040101010101" pitchFamily="2" charset="-122"/>
              </a:rPr>
              <a:t>/</a:t>
            </a: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天</a:t>
            </a:r>
            <a:endParaRPr lang="en-US" altLang="zh-TW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lvl="1">
              <a:buClr>
                <a:srgbClr val="000000"/>
              </a:buClr>
              <a:defRPr/>
            </a:pPr>
            <a:r>
              <a:rPr lang="en-US" altLang="zh-TW" dirty="0">
                <a:latin typeface="Kaiti SC" panose="02010600040101010101" pitchFamily="2" charset="-122"/>
                <a:ea typeface="Kaiti SC" panose="02010600040101010101" pitchFamily="2" charset="-122"/>
              </a:rPr>
              <a:t>Nvidia A100-40G  350</a:t>
            </a: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元</a:t>
            </a:r>
            <a:r>
              <a:rPr lang="en-US" altLang="zh-TW" dirty="0">
                <a:latin typeface="Kaiti SC" panose="02010600040101010101" pitchFamily="2" charset="-122"/>
                <a:ea typeface="Kaiti SC" panose="02010600040101010101" pitchFamily="2" charset="-122"/>
              </a:rPr>
              <a:t>/</a:t>
            </a: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天</a:t>
            </a:r>
            <a:endParaRPr lang="en-US" altLang="zh-TW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lvl="1">
              <a:buClr>
                <a:srgbClr val="000000"/>
              </a:buClr>
              <a:defRPr/>
            </a:pPr>
            <a:r>
              <a:rPr lang="en-US" altLang="zh-TW" dirty="0">
                <a:latin typeface="Kaiti SC" panose="02010600040101010101" pitchFamily="2" charset="-122"/>
                <a:ea typeface="Kaiti SC" panose="02010600040101010101" pitchFamily="2" charset="-122"/>
              </a:rPr>
              <a:t>Nvidia A10-24G    220</a:t>
            </a: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元</a:t>
            </a:r>
            <a:r>
              <a:rPr lang="en-US" altLang="zh-TW" dirty="0">
                <a:latin typeface="Kaiti SC" panose="02010600040101010101" pitchFamily="2" charset="-122"/>
                <a:ea typeface="Kaiti SC" panose="02010600040101010101" pitchFamily="2" charset="-122"/>
              </a:rPr>
              <a:t>/</a:t>
            </a: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天</a:t>
            </a:r>
            <a:endParaRPr lang="en-US" altLang="zh-TW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lvl="1">
              <a:buClr>
                <a:srgbClr val="000000"/>
              </a:buClr>
              <a:defRPr/>
            </a:pP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大約</a:t>
            </a:r>
            <a:r>
              <a:rPr lang="en-US" altLang="zh-TW" dirty="0">
                <a:latin typeface="Kaiti SC" panose="02010600040101010101" pitchFamily="2" charset="-122"/>
                <a:ea typeface="Kaiti SC" panose="02010600040101010101" pitchFamily="2" charset="-122"/>
              </a:rPr>
              <a:t>Google, Amazon 12%</a:t>
            </a:r>
          </a:p>
          <a:p>
            <a:pPr>
              <a:buClr>
                <a:srgbClr val="000000"/>
              </a:buClr>
              <a:defRPr/>
            </a:pP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本校教職員生</a:t>
            </a:r>
            <a:endParaRPr lang="en-US" altLang="zh-TW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lvl="1">
              <a:buClr>
                <a:srgbClr val="000000"/>
              </a:buClr>
              <a:defRPr/>
            </a:pPr>
            <a:endParaRPr lang="en-US" altLang="zh-TW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56E4A9C3-FEDD-6B6D-C56E-815C1E3C566B}"/>
              </a:ext>
            </a:extLst>
          </p:cNvPr>
          <p:cNvGrpSpPr/>
          <p:nvPr/>
        </p:nvGrpSpPr>
        <p:grpSpPr>
          <a:xfrm>
            <a:off x="6229307" y="1928231"/>
            <a:ext cx="5644672" cy="3590151"/>
            <a:chOff x="6194343" y="1339618"/>
            <a:chExt cx="5644672" cy="3590151"/>
          </a:xfrm>
        </p:grpSpPr>
        <p:pic>
          <p:nvPicPr>
            <p:cNvPr id="11" name="圖片 10" descr="一張含有 文字, 螢幕擷取畫面, 字型 的圖片&#10;&#10;AI 產生的內容可能不正確。">
              <a:extLst>
                <a:ext uri="{FF2B5EF4-FFF2-40B4-BE49-F238E27FC236}">
                  <a16:creationId xmlns:a16="http://schemas.microsoft.com/office/drawing/2014/main" id="{07528477-A7BA-49C8-63A5-A8BA8F601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4343" y="1339618"/>
              <a:ext cx="5644672" cy="3590151"/>
            </a:xfrm>
            <a:prstGeom prst="rect">
              <a:avLst/>
            </a:prstGeom>
          </p:spPr>
        </p:pic>
        <p:sp>
          <p:nvSpPr>
            <p:cNvPr id="12" name="圓角矩形 11">
              <a:extLst>
                <a:ext uri="{FF2B5EF4-FFF2-40B4-BE49-F238E27FC236}">
                  <a16:creationId xmlns:a16="http://schemas.microsoft.com/office/drawing/2014/main" id="{CDCCB4EB-AA4D-AE37-E495-A696DCE556A2}"/>
                </a:ext>
              </a:extLst>
            </p:cNvPr>
            <p:cNvSpPr/>
            <p:nvPr/>
          </p:nvSpPr>
          <p:spPr>
            <a:xfrm>
              <a:off x="8657863" y="1990846"/>
              <a:ext cx="752595" cy="37038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3" name="圓角矩形 12">
              <a:extLst>
                <a:ext uri="{FF2B5EF4-FFF2-40B4-BE49-F238E27FC236}">
                  <a16:creationId xmlns:a16="http://schemas.microsoft.com/office/drawing/2014/main" id="{93AFE6C4-B9FF-088E-4B04-670246C0ECE7}"/>
                </a:ext>
              </a:extLst>
            </p:cNvPr>
            <p:cNvSpPr/>
            <p:nvPr/>
          </p:nvSpPr>
          <p:spPr>
            <a:xfrm>
              <a:off x="6401268" y="3983621"/>
              <a:ext cx="1307471" cy="31058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cxnSp>
          <p:nvCxnSpPr>
            <p:cNvPr id="21" name="直線箭頭接點 20">
              <a:extLst>
                <a:ext uri="{FF2B5EF4-FFF2-40B4-BE49-F238E27FC236}">
                  <a16:creationId xmlns:a16="http://schemas.microsoft.com/office/drawing/2014/main" id="{D4998B93-28D4-2997-9D2B-5E88A9F97785}"/>
                </a:ext>
              </a:extLst>
            </p:cNvPr>
            <p:cNvCxnSpPr/>
            <p:nvPr/>
          </p:nvCxnSpPr>
          <p:spPr>
            <a:xfrm flipH="1">
              <a:off x="9410458" y="1527858"/>
              <a:ext cx="416448" cy="4629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箭頭接點 22">
              <a:extLst>
                <a:ext uri="{FF2B5EF4-FFF2-40B4-BE49-F238E27FC236}">
                  <a16:creationId xmlns:a16="http://schemas.microsoft.com/office/drawing/2014/main" id="{31D94F26-5EB2-CD40-F9CC-ABF1F62DFF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08739" y="2436376"/>
              <a:ext cx="1157348" cy="154724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024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68A59-582A-D31E-9A0F-C7776A7A6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B9E14D30-A21E-2EF4-91C6-A30B54566A78}"/>
              </a:ext>
            </a:extLst>
          </p:cNvPr>
          <p:cNvSpPr/>
          <p:nvPr/>
        </p:nvSpPr>
        <p:spPr>
          <a:xfrm>
            <a:off x="4077498" y="533032"/>
            <a:ext cx="46682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>
                <a:latin typeface="Heiti SC Medium" pitchFamily="2" charset="-128"/>
                <a:ea typeface="Heiti SC Medium" pitchFamily="2" charset="-128"/>
              </a:rPr>
              <a:t>NCKU AI </a:t>
            </a:r>
            <a:r>
              <a:rPr lang="zh-TW" altLang="en-US" sz="4000" dirty="0">
                <a:latin typeface="Heiti SC Medium" pitchFamily="2" charset="-128"/>
                <a:ea typeface="Heiti SC Medium" pitchFamily="2" charset="-128"/>
              </a:rPr>
              <a:t>應用服務 </a:t>
            </a:r>
            <a:r>
              <a:rPr lang="en-US" altLang="zh-TW" sz="4000" dirty="0">
                <a:latin typeface="Heiti SC Medium" pitchFamily="2" charset="-128"/>
                <a:ea typeface="Heiti SC Medium" pitchFamily="2" charset="-128"/>
              </a:rPr>
              <a:t>I</a:t>
            </a:r>
            <a:endParaRPr lang="zh-TW" altLang="en-US" sz="4000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C22B8452-2603-8D6B-DBA5-23701CDBF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1426113"/>
            <a:ext cx="5339545" cy="4167464"/>
          </a:xfrm>
        </p:spPr>
        <p:txBody>
          <a:bodyPr>
            <a:normAutofit/>
          </a:bodyPr>
          <a:lstStyle/>
          <a:p>
            <a:pPr>
              <a:buClr>
                <a:srgbClr val="000000"/>
              </a:buClr>
              <a:defRPr/>
            </a:pPr>
            <a:r>
              <a:rPr lang="en" altLang="zh-TW" dirty="0">
                <a:latin typeface="Kaiti SC" panose="02010600040101010101" pitchFamily="2" charset="-122"/>
                <a:ea typeface="Kaiti SC" panose="02010600040101010101" pitchFamily="2" charset="-122"/>
              </a:rPr>
              <a:t>NCKU </a:t>
            </a:r>
            <a:r>
              <a:rPr lang="en" altLang="zh-TW" dirty="0" err="1">
                <a:solidFill>
                  <a:srgbClr val="FF000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LineBOT</a:t>
            </a:r>
            <a:r>
              <a:rPr lang="en" altLang="zh-TW" dirty="0">
                <a:solidFill>
                  <a:srgbClr val="FF000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" altLang="zh-TW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介紹</a:t>
            </a:r>
            <a:endParaRPr lang="en-US" altLang="zh-TW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lvl="1">
              <a:buClr>
                <a:srgbClr val="000000"/>
              </a:buClr>
              <a:defRPr/>
            </a:pP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提供成大師生快速查詢</a:t>
            </a:r>
            <a:r>
              <a:rPr lang="zh-TW" altLang="en-US" dirty="0">
                <a:solidFill>
                  <a:srgbClr val="FF000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校務相關問題</a:t>
            </a: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，並提供</a:t>
            </a:r>
            <a:r>
              <a:rPr lang="en-US" altLang="zh-TW" dirty="0">
                <a:latin typeface="Kaiti SC" panose="02010600040101010101" pitchFamily="2" charset="-122"/>
                <a:ea typeface="Kaiti SC" panose="02010600040101010101" pitchFamily="2" charset="-122"/>
              </a:rPr>
              <a:t>AI</a:t>
            </a: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輔助之校園生活圈</a:t>
            </a:r>
            <a:r>
              <a:rPr lang="zh-TW" altLang="en-US" dirty="0">
                <a:solidFill>
                  <a:srgbClr val="FF000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交通資訊查詢</a:t>
            </a:r>
            <a:r>
              <a:rPr lang="en-US" altLang="zh-TW" dirty="0">
                <a:latin typeface="Kaiti SC" panose="02010600040101010101" pitchFamily="2" charset="-122"/>
                <a:ea typeface="Kaiti SC" panose="02010600040101010101" pitchFamily="2" charset="-122"/>
              </a:rPr>
              <a:t>(</a:t>
            </a: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台鐵、高鐵、</a:t>
            </a:r>
            <a:r>
              <a:rPr lang="en-US" altLang="zh-TW" dirty="0" err="1">
                <a:latin typeface="Kaiti SC" panose="02010600040101010101" pitchFamily="2" charset="-122"/>
                <a:ea typeface="Kaiti SC" panose="02010600040101010101" pitchFamily="2" charset="-122"/>
              </a:rPr>
              <a:t>UBike</a:t>
            </a: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、公車站點</a:t>
            </a:r>
            <a:r>
              <a:rPr lang="en-US" altLang="zh-TW" dirty="0">
                <a:latin typeface="Kaiti SC" panose="02010600040101010101" pitchFamily="2" charset="-122"/>
                <a:ea typeface="Kaiti SC" panose="02010600040101010101" pitchFamily="2" charset="-122"/>
              </a:rPr>
              <a:t>)</a:t>
            </a:r>
          </a:p>
          <a:p>
            <a:pPr lvl="1">
              <a:buClr>
                <a:srgbClr val="000000"/>
              </a:buClr>
              <a:defRPr/>
            </a:pP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運用開源</a:t>
            </a:r>
            <a:r>
              <a:rPr lang="en-US" altLang="zh-TW" dirty="0">
                <a:solidFill>
                  <a:srgbClr val="FF000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Breeze</a:t>
            </a:r>
            <a:r>
              <a:rPr lang="zh-TW" altLang="en-US" dirty="0">
                <a:solidFill>
                  <a:srgbClr val="FF000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大語言模型</a:t>
            </a: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進行語意分析，結合交通部「運輸資料流通服務平臺」</a:t>
            </a:r>
            <a:r>
              <a:rPr lang="en-US" altLang="zh-TW" dirty="0">
                <a:latin typeface="Kaiti SC" panose="02010600040101010101" pitchFamily="2" charset="-122"/>
                <a:ea typeface="Kaiti SC" panose="02010600040101010101" pitchFamily="2" charset="-122"/>
              </a:rPr>
              <a:t>(Transport Data </a:t>
            </a:r>
            <a:r>
              <a:rPr lang="en-US" altLang="zh-TW" dirty="0" err="1">
                <a:latin typeface="Kaiti SC" panose="02010600040101010101" pitchFamily="2" charset="-122"/>
                <a:ea typeface="Kaiti SC" panose="02010600040101010101" pitchFamily="2" charset="-122"/>
              </a:rPr>
              <a:t>eXchange</a:t>
            </a:r>
            <a:r>
              <a:rPr lang="en-US" altLang="zh-TW" dirty="0">
                <a:latin typeface="Kaiti SC" panose="02010600040101010101" pitchFamily="2" charset="-122"/>
                <a:ea typeface="Kaiti SC" panose="02010600040101010101" pitchFamily="2" charset="-122"/>
              </a:rPr>
              <a:t> ,TDX)</a:t>
            </a: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平台</a:t>
            </a:r>
            <a:endParaRPr lang="en-US" altLang="zh-TW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>
              <a:buClr>
                <a:srgbClr val="000000"/>
              </a:buClr>
              <a:defRPr/>
            </a:pP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安裝</a:t>
            </a:r>
            <a:r>
              <a:rPr lang="en-US" altLang="zh-TW" dirty="0">
                <a:latin typeface="Kaiti SC" panose="02010600040101010101" pitchFamily="2" charset="-122"/>
                <a:ea typeface="Kaiti SC" panose="02010600040101010101" pitchFamily="2" charset="-122"/>
              </a:rPr>
              <a:t>『</a:t>
            </a:r>
            <a:r>
              <a:rPr lang="zh-TW" altLang="en-US" dirty="0">
                <a:solidFill>
                  <a:srgbClr val="FF000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成大資訊公告平台</a:t>
            </a:r>
            <a:r>
              <a:rPr lang="en-US" altLang="zh-TW" dirty="0">
                <a:latin typeface="Kaiti SC" panose="02010600040101010101" pitchFamily="2" charset="-122"/>
                <a:ea typeface="Kaiti SC" panose="02010600040101010101" pitchFamily="2" charset="-122"/>
              </a:rPr>
              <a:t>』APP</a:t>
            </a:r>
          </a:p>
          <a:p>
            <a:pPr lvl="1">
              <a:buClr>
                <a:srgbClr val="000000"/>
              </a:buClr>
              <a:defRPr/>
            </a:pPr>
            <a:endParaRPr lang="en-US" altLang="zh-TW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066824B9-C10C-3045-9C44-73D69D8F6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512" y="1426113"/>
            <a:ext cx="2259578" cy="5084051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94670C52-DA6E-078B-4580-7A86B3DC7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5741" y="1426114"/>
            <a:ext cx="2259578" cy="5084050"/>
          </a:xfrm>
          <a:prstGeom prst="rect">
            <a:avLst/>
          </a:prstGeom>
        </p:spPr>
      </p:pic>
      <p:pic>
        <p:nvPicPr>
          <p:cNvPr id="6" name="圖片 5" descr="一張含有 文字, 螢幕擷取畫面, 字型, 標誌 的圖片&#10;&#10;AI 產生的內容可能不正確。">
            <a:extLst>
              <a:ext uri="{FF2B5EF4-FFF2-40B4-BE49-F238E27FC236}">
                <a16:creationId xmlns:a16="http://schemas.microsoft.com/office/drawing/2014/main" id="{A44A5A6E-9E18-6F20-FE6B-8F089A78B4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751" y="5286605"/>
            <a:ext cx="2070359" cy="12974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圖片 8" descr="一張含有 文字, 螢幕擷取畫面, 字型, 標誌 的圖片&#10;&#10;AI 產生的內容可能不正確。">
            <a:extLst>
              <a:ext uri="{FF2B5EF4-FFF2-40B4-BE49-F238E27FC236}">
                <a16:creationId xmlns:a16="http://schemas.microsoft.com/office/drawing/2014/main" id="{0422E8C6-E7F4-E02A-9D1C-154FEF0E77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6" t="8706" r="28431" b="35719"/>
          <a:stretch/>
        </p:blipFill>
        <p:spPr>
          <a:xfrm>
            <a:off x="1718569" y="5450573"/>
            <a:ext cx="694481" cy="65639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圓角矩形 9">
            <a:extLst>
              <a:ext uri="{FF2B5EF4-FFF2-40B4-BE49-F238E27FC236}">
                <a16:creationId xmlns:a16="http://schemas.microsoft.com/office/drawing/2014/main" id="{581C36FD-E402-C4DD-3007-49D68226A428}"/>
              </a:ext>
            </a:extLst>
          </p:cNvPr>
          <p:cNvSpPr/>
          <p:nvPr/>
        </p:nvSpPr>
        <p:spPr>
          <a:xfrm>
            <a:off x="4614074" y="5893679"/>
            <a:ext cx="663981" cy="64871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5" name="直線箭頭接點 14">
            <a:extLst>
              <a:ext uri="{FF2B5EF4-FFF2-40B4-BE49-F238E27FC236}">
                <a16:creationId xmlns:a16="http://schemas.microsoft.com/office/drawing/2014/main" id="{E173DDFA-E47C-49E3-DD52-74874D3D8A52}"/>
              </a:ext>
            </a:extLst>
          </p:cNvPr>
          <p:cNvCxnSpPr>
            <a:cxnSpLocks/>
          </p:cNvCxnSpPr>
          <p:nvPr/>
        </p:nvCxnSpPr>
        <p:spPr>
          <a:xfrm>
            <a:off x="2534856" y="5798916"/>
            <a:ext cx="2070359" cy="947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383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41A12-FFA9-DE6B-2A20-E5EAC0F95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BFAFEA7-5FFA-B13A-9007-7BC71A889140}"/>
              </a:ext>
            </a:extLst>
          </p:cNvPr>
          <p:cNvSpPr/>
          <p:nvPr/>
        </p:nvSpPr>
        <p:spPr>
          <a:xfrm>
            <a:off x="4077498" y="533032"/>
            <a:ext cx="47836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>
                <a:latin typeface="Heiti SC Medium" pitchFamily="2" charset="-128"/>
                <a:ea typeface="Heiti SC Medium" pitchFamily="2" charset="-128"/>
              </a:rPr>
              <a:t>NCKU AI </a:t>
            </a:r>
            <a:r>
              <a:rPr lang="zh-TW" altLang="en-US" sz="4000" dirty="0">
                <a:latin typeface="Heiti SC Medium" pitchFamily="2" charset="-128"/>
                <a:ea typeface="Heiti SC Medium" pitchFamily="2" charset="-128"/>
              </a:rPr>
              <a:t>應用服務 </a:t>
            </a:r>
            <a:r>
              <a:rPr lang="en-US" altLang="zh-TW" sz="4000" dirty="0">
                <a:latin typeface="Heiti SC Medium" pitchFamily="2" charset="-128"/>
                <a:ea typeface="Heiti SC Medium" pitchFamily="2" charset="-128"/>
              </a:rPr>
              <a:t>II</a:t>
            </a:r>
            <a:endParaRPr lang="zh-TW" altLang="en-US" sz="4000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AAFC23D-8326-A933-3F2A-4C81F1535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1724050"/>
            <a:ext cx="5339545" cy="4167464"/>
          </a:xfrm>
        </p:spPr>
        <p:txBody>
          <a:bodyPr>
            <a:normAutofit/>
          </a:bodyPr>
          <a:lstStyle/>
          <a:p>
            <a:pPr>
              <a:buClr>
                <a:srgbClr val="000000"/>
              </a:buClr>
              <a:defRPr/>
            </a:pPr>
            <a:r>
              <a:rPr lang="en" altLang="zh-TW" dirty="0">
                <a:latin typeface="Kaiti SC" panose="02010600040101010101" pitchFamily="2" charset="-122"/>
                <a:ea typeface="Kaiti SC" panose="02010600040101010101" pitchFamily="2" charset="-122"/>
              </a:rPr>
              <a:t>NCKU </a:t>
            </a:r>
            <a:r>
              <a:rPr lang="en" altLang="zh-TW" dirty="0">
                <a:solidFill>
                  <a:srgbClr val="FF000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AI Editing</a:t>
            </a: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介紹</a:t>
            </a:r>
            <a:endParaRPr lang="en-US" altLang="zh-TW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lvl="1">
              <a:buClr>
                <a:srgbClr val="000000"/>
              </a:buClr>
              <a:defRPr/>
            </a:pP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生成式</a:t>
            </a:r>
            <a:r>
              <a:rPr lang="en" altLang="zh-TW" dirty="0">
                <a:latin typeface="Kaiti SC" panose="02010600040101010101" pitchFamily="2" charset="-122"/>
                <a:ea typeface="Kaiti SC" panose="02010600040101010101" pitchFamily="2" charset="-122"/>
              </a:rPr>
              <a:t>AI</a:t>
            </a: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服務</a:t>
            </a:r>
            <a:r>
              <a:rPr lang="en" altLang="zh-TW" dirty="0">
                <a:latin typeface="Kaiti SC" panose="02010600040101010101" pitchFamily="2" charset="-122"/>
                <a:ea typeface="Kaiti SC" panose="02010600040101010101" pitchFamily="2" charset="-122"/>
              </a:rPr>
              <a:t>(</a:t>
            </a: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論文編修</a:t>
            </a:r>
            <a:r>
              <a:rPr lang="en-US" altLang="zh-TW" dirty="0">
                <a:latin typeface="Kaiti SC" panose="02010600040101010101" pitchFamily="2" charset="-122"/>
                <a:ea typeface="Kaiti SC" panose="02010600040101010101" pitchFamily="2" charset="-122"/>
              </a:rPr>
              <a:t>)</a:t>
            </a:r>
          </a:p>
          <a:p>
            <a:pPr lvl="1">
              <a:buClr>
                <a:srgbClr val="000000"/>
              </a:buClr>
              <a:defRPr/>
            </a:pP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運用開源</a:t>
            </a:r>
            <a:r>
              <a:rPr lang="en" altLang="zh-TW" dirty="0">
                <a:latin typeface="Kaiti SC" panose="02010600040101010101" pitchFamily="2" charset="-122"/>
                <a:ea typeface="Kaiti SC" panose="02010600040101010101" pitchFamily="2" charset="-122"/>
              </a:rPr>
              <a:t>Llama3-</a:t>
            </a:r>
            <a:r>
              <a:rPr lang="en" altLang="zh-TW" dirty="0">
                <a:solidFill>
                  <a:srgbClr val="FF000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TAIDE </a:t>
            </a:r>
            <a:r>
              <a:rPr lang="zh-TW" altLang="en-US" dirty="0">
                <a:solidFill>
                  <a:srgbClr val="FF000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模型</a:t>
            </a:r>
            <a:r>
              <a:rPr lang="en-US" altLang="zh-TW" dirty="0">
                <a:latin typeface="Kaiti SC" panose="02010600040101010101" pitchFamily="2" charset="-122"/>
                <a:ea typeface="Kaiti SC" panose="02010600040101010101" pitchFamily="2" charset="-122"/>
              </a:rPr>
              <a:t>(</a:t>
            </a: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專為台灣訂製的</a:t>
            </a:r>
            <a:r>
              <a:rPr lang="en" altLang="zh-TW" dirty="0">
                <a:latin typeface="Kaiti SC" panose="02010600040101010101" pitchFamily="2" charset="-122"/>
                <a:ea typeface="Kaiti SC" panose="02010600040101010101" pitchFamily="2" charset="-122"/>
              </a:rPr>
              <a:t>LLM)</a:t>
            </a:r>
          </a:p>
          <a:p>
            <a:pPr lvl="1">
              <a:buClr>
                <a:srgbClr val="000000"/>
              </a:buClr>
              <a:defRPr/>
            </a:pP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中、英文翻譯</a:t>
            </a:r>
          </a:p>
          <a:p>
            <a:pPr lvl="1">
              <a:buClr>
                <a:srgbClr val="000000"/>
              </a:buClr>
              <a:defRPr/>
            </a:pP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生成中、英文摘要</a:t>
            </a:r>
          </a:p>
          <a:p>
            <a:pPr lvl="1">
              <a:buClr>
                <a:srgbClr val="000000"/>
              </a:buClr>
              <a:defRPr/>
            </a:pP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中、英文文章改寫</a:t>
            </a:r>
            <a:endParaRPr lang="en-US" altLang="zh-TW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hlinkClick r:id="rId2"/>
              </a:rPr>
              <a:t>https://aiediting.cc.ncku.edu.tw/</a:t>
            </a:r>
            <a:endParaRPr kumimoji="0" lang="en-US" altLang="zh-TW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lvl="1">
              <a:buClr>
                <a:srgbClr val="000000"/>
              </a:buClr>
              <a:defRPr/>
            </a:pP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教職員使用</a:t>
            </a:r>
          </a:p>
          <a:p>
            <a:pPr lvl="1">
              <a:buClr>
                <a:srgbClr val="000000"/>
              </a:buClr>
              <a:defRPr/>
            </a:pPr>
            <a:endParaRPr lang="en" altLang="zh-TW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760B76B-E4D8-898B-DF78-5C409BB86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700" y="1240918"/>
            <a:ext cx="5017267" cy="244408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B198B60E-4651-F4D1-D897-E9A7B5F9D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0700" y="3807782"/>
            <a:ext cx="4980836" cy="297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91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D1838-EED8-0604-A1F9-24212099B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9361DCBF-55B1-C249-1B08-F05881251DC4}"/>
              </a:ext>
            </a:extLst>
          </p:cNvPr>
          <p:cNvSpPr/>
          <p:nvPr/>
        </p:nvSpPr>
        <p:spPr>
          <a:xfrm>
            <a:off x="4077498" y="533032"/>
            <a:ext cx="48990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>
                <a:latin typeface="Heiti SC Medium" pitchFamily="2" charset="-128"/>
                <a:ea typeface="Heiti SC Medium" pitchFamily="2" charset="-128"/>
              </a:rPr>
              <a:t>NCKU AI </a:t>
            </a:r>
            <a:r>
              <a:rPr lang="zh-TW" altLang="en-US" sz="4000" dirty="0">
                <a:latin typeface="Heiti SC Medium" pitchFamily="2" charset="-128"/>
                <a:ea typeface="Heiti SC Medium" pitchFamily="2" charset="-128"/>
              </a:rPr>
              <a:t>應用服務 </a:t>
            </a:r>
            <a:r>
              <a:rPr lang="en-US" altLang="zh-TW" sz="4000" dirty="0">
                <a:latin typeface="Heiti SC Medium" pitchFamily="2" charset="-128"/>
                <a:ea typeface="Heiti SC Medium" pitchFamily="2" charset="-128"/>
              </a:rPr>
              <a:t>III</a:t>
            </a:r>
            <a:endParaRPr lang="zh-TW" altLang="en-US" sz="4000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A03B50F4-4974-C4F3-9074-041ADBEC5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1380528"/>
            <a:ext cx="5492750" cy="4167464"/>
          </a:xfrm>
        </p:spPr>
        <p:txBody>
          <a:bodyPr>
            <a:normAutofit/>
          </a:bodyPr>
          <a:lstStyle/>
          <a:p>
            <a:pPr>
              <a:buClr>
                <a:srgbClr val="000000"/>
              </a:buClr>
              <a:defRPr/>
            </a:pPr>
            <a:r>
              <a:rPr lang="en" altLang="zh-TW" dirty="0">
                <a:latin typeface="Kaiti SC" panose="02010600040101010101" pitchFamily="2" charset="-122"/>
                <a:ea typeface="Kaiti SC" panose="02010600040101010101" pitchFamily="2" charset="-122"/>
              </a:rPr>
              <a:t>NCKU </a:t>
            </a:r>
            <a:r>
              <a:rPr lang="en" altLang="zh-TW" dirty="0">
                <a:solidFill>
                  <a:srgbClr val="FF000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AI</a:t>
            </a:r>
            <a:r>
              <a:rPr lang="zh-TW" altLang="en-US" dirty="0">
                <a:solidFill>
                  <a:srgbClr val="FF000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語音會議紀錄系統</a:t>
            </a: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介紹</a:t>
            </a:r>
            <a:endParaRPr lang="en-US" altLang="zh-TW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lvl="1">
              <a:buClr>
                <a:srgbClr val="000000"/>
              </a:buClr>
              <a:defRPr/>
            </a:pP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生成式</a:t>
            </a:r>
            <a:r>
              <a:rPr lang="en" altLang="zh-TW" dirty="0">
                <a:latin typeface="Kaiti SC" panose="02010600040101010101" pitchFamily="2" charset="-122"/>
                <a:ea typeface="Kaiti SC" panose="02010600040101010101" pitchFamily="2" charset="-122"/>
              </a:rPr>
              <a:t>AI</a:t>
            </a: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服務</a:t>
            </a:r>
            <a:endParaRPr lang="en-US" altLang="zh-TW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lvl="1">
              <a:buClr>
                <a:srgbClr val="000000"/>
              </a:buClr>
              <a:defRPr/>
            </a:pP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結合</a:t>
            </a:r>
            <a:r>
              <a:rPr lang="en" altLang="zh-TW" dirty="0">
                <a:latin typeface="Kaiti SC" panose="02010600040101010101" pitchFamily="2" charset="-122"/>
                <a:ea typeface="Kaiti SC" panose="02010600040101010101" pitchFamily="2" charset="-122"/>
              </a:rPr>
              <a:t>AI</a:t>
            </a: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語音辨識模型、大型語言模型</a:t>
            </a:r>
            <a:r>
              <a:rPr lang="en-US" altLang="zh-TW" dirty="0">
                <a:latin typeface="Kaiti SC" panose="02010600040101010101" pitchFamily="2" charset="-122"/>
                <a:ea typeface="Kaiti SC" panose="02010600040101010101" pitchFamily="2" charset="-122"/>
              </a:rPr>
              <a:t>(</a:t>
            </a:r>
            <a:r>
              <a:rPr lang="en" altLang="zh-TW" dirty="0">
                <a:latin typeface="Kaiti SC" panose="02010600040101010101" pitchFamily="2" charset="-122"/>
                <a:ea typeface="Kaiti SC" panose="02010600040101010101" pitchFamily="2" charset="-122"/>
              </a:rPr>
              <a:t>LLM) (</a:t>
            </a: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開源模型</a:t>
            </a:r>
            <a:r>
              <a:rPr lang="en-US" altLang="zh-TW" dirty="0">
                <a:latin typeface="Kaiti SC" panose="02010600040101010101" pitchFamily="2" charset="-122"/>
                <a:ea typeface="Kaiti SC" panose="02010600040101010101" pitchFamily="2" charset="-122"/>
              </a:rPr>
              <a:t>)</a:t>
            </a:r>
          </a:p>
          <a:p>
            <a:pPr lvl="1">
              <a:buClr>
                <a:srgbClr val="000000"/>
              </a:buClr>
              <a:defRPr/>
            </a:pP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教職員使用</a:t>
            </a:r>
          </a:p>
          <a:p>
            <a:pPr lvl="1">
              <a:buClr>
                <a:srgbClr val="000000"/>
              </a:buClr>
              <a:defRPr/>
            </a:pPr>
            <a:endParaRPr lang="en" altLang="zh-TW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B0DACDE8-FFF6-B599-27DF-C0DB0A594566}"/>
              </a:ext>
            </a:extLst>
          </p:cNvPr>
          <p:cNvGrpSpPr/>
          <p:nvPr/>
        </p:nvGrpSpPr>
        <p:grpSpPr>
          <a:xfrm>
            <a:off x="6692900" y="1397674"/>
            <a:ext cx="5159304" cy="1848479"/>
            <a:chOff x="5190499" y="4205653"/>
            <a:chExt cx="6300131" cy="2057312"/>
          </a:xfrm>
        </p:grpSpPr>
        <p:pic>
          <p:nvPicPr>
            <p:cNvPr id="2" name="圖片 1">
              <a:extLst>
                <a:ext uri="{FF2B5EF4-FFF2-40B4-BE49-F238E27FC236}">
                  <a16:creationId xmlns:a16="http://schemas.microsoft.com/office/drawing/2014/main" id="{1B2EB527-91F5-7A97-5879-531118A60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90499" y="4205653"/>
              <a:ext cx="6300131" cy="1992349"/>
            </a:xfrm>
            <a:prstGeom prst="rect">
              <a:avLst/>
            </a:prstGeom>
          </p:spPr>
        </p:pic>
        <p:sp>
          <p:nvSpPr>
            <p:cNvPr id="4" name="矩形: 圓角 13">
              <a:extLst>
                <a:ext uri="{FF2B5EF4-FFF2-40B4-BE49-F238E27FC236}">
                  <a16:creationId xmlns:a16="http://schemas.microsoft.com/office/drawing/2014/main" id="{AB485A0B-86B0-51D2-22F3-CEE54A869E0B}"/>
                </a:ext>
              </a:extLst>
            </p:cNvPr>
            <p:cNvSpPr/>
            <p:nvPr/>
          </p:nvSpPr>
          <p:spPr>
            <a:xfrm>
              <a:off x="8534400" y="4929064"/>
              <a:ext cx="2457450" cy="133390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</p:grpSp>
      <p:sp>
        <p:nvSpPr>
          <p:cNvPr id="10" name="矩形: 圓角 4">
            <a:extLst>
              <a:ext uri="{FF2B5EF4-FFF2-40B4-BE49-F238E27FC236}">
                <a16:creationId xmlns:a16="http://schemas.microsoft.com/office/drawing/2014/main" id="{822BB2C4-41AA-04E9-7C18-FC8FED7C3C78}"/>
              </a:ext>
            </a:extLst>
          </p:cNvPr>
          <p:cNvSpPr/>
          <p:nvPr/>
        </p:nvSpPr>
        <p:spPr>
          <a:xfrm>
            <a:off x="4085672" y="3991439"/>
            <a:ext cx="1477725" cy="585536"/>
          </a:xfrm>
          <a:prstGeom prst="roundRect">
            <a:avLst/>
          </a:prstGeom>
          <a:solidFill>
            <a:srgbClr val="9A7B5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Kaiti SC" panose="02010600040101010101" pitchFamily="2" charset="-122"/>
                <a:ea typeface="Kaiti SC" panose="02010600040101010101" pitchFamily="2" charset="-122"/>
              </a:rPr>
              <a:t>逐字稿</a:t>
            </a:r>
          </a:p>
        </p:txBody>
      </p:sp>
      <p:sp>
        <p:nvSpPr>
          <p:cNvPr id="11" name="矩形: 圓角 5">
            <a:extLst>
              <a:ext uri="{FF2B5EF4-FFF2-40B4-BE49-F238E27FC236}">
                <a16:creationId xmlns:a16="http://schemas.microsoft.com/office/drawing/2014/main" id="{07915D13-6779-3B9E-F7D0-86429722F393}"/>
              </a:ext>
            </a:extLst>
          </p:cNvPr>
          <p:cNvSpPr/>
          <p:nvPr/>
        </p:nvSpPr>
        <p:spPr>
          <a:xfrm>
            <a:off x="7311204" y="3452764"/>
            <a:ext cx="1824547" cy="538675"/>
          </a:xfrm>
          <a:prstGeom prst="roundRect">
            <a:avLst/>
          </a:prstGeom>
          <a:solidFill>
            <a:srgbClr val="9A7B5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Kaiti SC" panose="02010600040101010101" pitchFamily="2" charset="-122"/>
                <a:ea typeface="Kaiti SC" panose="02010600040101010101" pitchFamily="2" charset="-122"/>
              </a:rPr>
              <a:t>段落摘要</a:t>
            </a:r>
            <a:endParaRPr lang="en-US" altLang="zh-TW" sz="24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12" name="矩形: 圓角 6">
            <a:extLst>
              <a:ext uri="{FF2B5EF4-FFF2-40B4-BE49-F238E27FC236}">
                <a16:creationId xmlns:a16="http://schemas.microsoft.com/office/drawing/2014/main" id="{A3889877-B295-EE8A-1244-A6FC4B68B764}"/>
              </a:ext>
            </a:extLst>
          </p:cNvPr>
          <p:cNvSpPr/>
          <p:nvPr/>
        </p:nvSpPr>
        <p:spPr>
          <a:xfrm>
            <a:off x="7328355" y="5105164"/>
            <a:ext cx="1824549" cy="623218"/>
          </a:xfrm>
          <a:prstGeom prst="roundRect">
            <a:avLst/>
          </a:prstGeom>
          <a:solidFill>
            <a:srgbClr val="9A7B5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Kaiti SC" panose="02010600040101010101" pitchFamily="2" charset="-122"/>
                <a:ea typeface="Kaiti SC" panose="02010600040101010101" pitchFamily="2" charset="-122"/>
              </a:rPr>
              <a:t>會議紀錄</a:t>
            </a:r>
            <a:endParaRPr lang="en-US" altLang="zh-TW" sz="24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13" name="矩形: 圓角 7">
            <a:extLst>
              <a:ext uri="{FF2B5EF4-FFF2-40B4-BE49-F238E27FC236}">
                <a16:creationId xmlns:a16="http://schemas.microsoft.com/office/drawing/2014/main" id="{512CCA37-A50A-C194-1550-434F36160433}"/>
              </a:ext>
            </a:extLst>
          </p:cNvPr>
          <p:cNvSpPr/>
          <p:nvPr/>
        </p:nvSpPr>
        <p:spPr>
          <a:xfrm>
            <a:off x="880162" y="3991439"/>
            <a:ext cx="1529251" cy="585536"/>
          </a:xfrm>
          <a:prstGeom prst="roundRect">
            <a:avLst/>
          </a:prstGeom>
          <a:solidFill>
            <a:srgbClr val="9A7B5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Kaiti SC" panose="02010600040101010101" pitchFamily="2" charset="-122"/>
                <a:ea typeface="Kaiti SC" panose="02010600040101010101" pitchFamily="2" charset="-122"/>
              </a:rPr>
              <a:t>會議音檔</a:t>
            </a:r>
          </a:p>
        </p:txBody>
      </p:sp>
      <p:cxnSp>
        <p:nvCxnSpPr>
          <p:cNvPr id="14" name="直線單箭頭接點 9">
            <a:extLst>
              <a:ext uri="{FF2B5EF4-FFF2-40B4-BE49-F238E27FC236}">
                <a16:creationId xmlns:a16="http://schemas.microsoft.com/office/drawing/2014/main" id="{FF15F383-EC72-CDB6-E388-7724D5CFEC25}"/>
              </a:ext>
            </a:extLst>
          </p:cNvPr>
          <p:cNvCxnSpPr>
            <a:cxnSpLocks/>
            <a:stCxn id="13" idx="3"/>
            <a:endCxn id="10" idx="1"/>
          </p:cNvCxnSpPr>
          <p:nvPr/>
        </p:nvCxnSpPr>
        <p:spPr>
          <a:xfrm>
            <a:off x="2409413" y="4284207"/>
            <a:ext cx="167625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280EA4CF-BBCC-C82C-C4A1-6915DD2942A1}"/>
              </a:ext>
            </a:extLst>
          </p:cNvPr>
          <p:cNvSpPr txBox="1"/>
          <p:nvPr/>
        </p:nvSpPr>
        <p:spPr>
          <a:xfrm>
            <a:off x="2340883" y="3935500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>
                <a:latin typeface="Kaiti SC" panose="02010600040101010101" pitchFamily="2" charset="-122"/>
                <a:ea typeface="Kaiti SC" panose="02010600040101010101" pitchFamily="2" charset="-122"/>
              </a:rPr>
              <a:t>AI</a:t>
            </a:r>
            <a:r>
              <a:rPr lang="zh-TW" altLang="en-US" sz="1800" dirty="0">
                <a:latin typeface="Kaiti SC" panose="02010600040101010101" pitchFamily="2" charset="-122"/>
                <a:ea typeface="Kaiti SC" panose="02010600040101010101" pitchFamily="2" charset="-122"/>
              </a:rPr>
              <a:t>語音辨識模型</a:t>
            </a:r>
            <a:endParaRPr lang="zh-TW" alt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00095E45-B5DD-94FF-C67B-58F7F4481137}"/>
              </a:ext>
            </a:extLst>
          </p:cNvPr>
          <p:cNvSpPr txBox="1"/>
          <p:nvPr/>
        </p:nvSpPr>
        <p:spPr>
          <a:xfrm>
            <a:off x="3825986" y="4812342"/>
            <a:ext cx="20890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800" b="1" dirty="0">
                <a:solidFill>
                  <a:srgbClr val="FF000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語者辦別</a:t>
            </a:r>
            <a:endParaRPr lang="en-US" altLang="zh-TW" sz="1800" b="1" dirty="0">
              <a:solidFill>
                <a:srgbClr val="FF0000"/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800" dirty="0">
                <a:latin typeface="Kaiti SC" panose="02010600040101010101" pitchFamily="2" charset="-122"/>
                <a:ea typeface="Kaiti SC" panose="02010600040101010101" pitchFamily="2" charset="-122"/>
              </a:rPr>
              <a:t>合併發言者內容</a:t>
            </a:r>
            <a:endParaRPr lang="en-US" altLang="zh-TW" sz="1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800" dirty="0">
                <a:latin typeface="Kaiti SC" panose="02010600040101010101" pitchFamily="2" charset="-122"/>
                <a:ea typeface="Kaiti SC" panose="02010600040101010101" pitchFamily="2" charset="-122"/>
              </a:rPr>
              <a:t>加註標點符號</a:t>
            </a:r>
            <a:endParaRPr lang="zh-TW" alt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cxnSp>
        <p:nvCxnSpPr>
          <p:cNvPr id="17" name="直線單箭頭接點 22">
            <a:extLst>
              <a:ext uri="{FF2B5EF4-FFF2-40B4-BE49-F238E27FC236}">
                <a16:creationId xmlns:a16="http://schemas.microsoft.com/office/drawing/2014/main" id="{58C7CA2C-ED1E-83D8-2FCE-D31A7A570DAB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 flipV="1">
            <a:off x="5563397" y="3722102"/>
            <a:ext cx="1747807" cy="5621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25">
            <a:extLst>
              <a:ext uri="{FF2B5EF4-FFF2-40B4-BE49-F238E27FC236}">
                <a16:creationId xmlns:a16="http://schemas.microsoft.com/office/drawing/2014/main" id="{4C447A11-D7F3-63E7-A79D-E4B7438135DF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>
            <a:off x="5563397" y="4284207"/>
            <a:ext cx="1764958" cy="11325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8CA80DD6-EF6A-2B9C-38A8-C38063ADC845}"/>
              </a:ext>
            </a:extLst>
          </p:cNvPr>
          <p:cNvSpPr txBox="1"/>
          <p:nvPr/>
        </p:nvSpPr>
        <p:spPr>
          <a:xfrm>
            <a:off x="6973945" y="4038720"/>
            <a:ext cx="48782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利用語義嵌入模型</a:t>
            </a:r>
            <a:r>
              <a:rPr lang="en-US" altLang="zh-TW" dirty="0">
                <a:latin typeface="Kaiti SC" panose="02010600040101010101" pitchFamily="2" charset="-122"/>
                <a:ea typeface="Kaiti SC" panose="02010600040101010101" pitchFamily="2" charset="-122"/>
              </a:rPr>
              <a:t>(Semantic Embedding Model)</a:t>
            </a:r>
          </a:p>
          <a:p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對逐字稿</a:t>
            </a:r>
            <a:r>
              <a:rPr lang="zh-TW" altLang="en-US" b="1" dirty="0">
                <a:solidFill>
                  <a:srgbClr val="FF000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進行語意分析</a:t>
            </a: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，將</a:t>
            </a:r>
            <a:r>
              <a:rPr lang="zh-TW" altLang="en-US" b="1" dirty="0">
                <a:solidFill>
                  <a:srgbClr val="FF000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長文分段。</a:t>
            </a:r>
            <a:endParaRPr lang="en-US" altLang="zh-TW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並進一步利用 </a:t>
            </a:r>
            <a:r>
              <a:rPr lang="en-US" altLang="zh-TW" dirty="0">
                <a:latin typeface="Kaiti SC" panose="02010600040101010101" pitchFamily="2" charset="-122"/>
                <a:ea typeface="Kaiti SC" panose="02010600040101010101" pitchFamily="2" charset="-122"/>
              </a:rPr>
              <a:t>LLM</a:t>
            </a:r>
            <a:r>
              <a:rPr lang="zh-TW" altLang="en-US" b="1" dirty="0">
                <a:solidFill>
                  <a:srgbClr val="FF000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生成摘要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7ADA9C0C-4E12-0914-64C7-98F3299C0A4F}"/>
              </a:ext>
            </a:extLst>
          </p:cNvPr>
          <p:cNvSpPr txBox="1"/>
          <p:nvPr/>
        </p:nvSpPr>
        <p:spPr>
          <a:xfrm>
            <a:off x="7198366" y="5873701"/>
            <a:ext cx="4653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>
                <a:latin typeface="Kaiti SC" panose="02010600040101010101" pitchFamily="2" charset="-122"/>
                <a:ea typeface="Kaiti SC" panose="02010600040101010101" pitchFamily="2" charset="-122"/>
              </a:rPr>
              <a:t>逐字稿搭配會議議程</a:t>
            </a:r>
            <a:r>
              <a:rPr lang="zh-TW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利用 </a:t>
            </a:r>
            <a:r>
              <a:rPr lang="en-US" altLang="zh-TW" dirty="0">
                <a:latin typeface="Kaiti SC" panose="02010600040101010101" pitchFamily="2" charset="-122"/>
                <a:ea typeface="Kaiti SC" panose="02010600040101010101" pitchFamily="2" charset="-122"/>
              </a:rPr>
              <a:t>LLM</a:t>
            </a:r>
            <a:r>
              <a:rPr lang="zh-TW" altLang="en-US" sz="1800" dirty="0">
                <a:latin typeface="Kaiti SC" panose="02010600040101010101" pitchFamily="2" charset="-122"/>
                <a:ea typeface="Kaiti SC" panose="02010600040101010101" pitchFamily="2" charset="-122"/>
              </a:rPr>
              <a:t>生成</a:t>
            </a:r>
            <a:r>
              <a:rPr lang="zh-TW" altLang="en-US" sz="1800" b="1" dirty="0">
                <a:solidFill>
                  <a:srgbClr val="FF000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會議紀錄</a:t>
            </a:r>
            <a:endParaRPr lang="zh-TW" altLang="en-US" b="1" dirty="0">
              <a:solidFill>
                <a:srgbClr val="FF0000"/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90A9A3E9-7DE8-9E68-40B6-755CC8F71023}"/>
              </a:ext>
            </a:extLst>
          </p:cNvPr>
          <p:cNvSpPr txBox="1"/>
          <p:nvPr/>
        </p:nvSpPr>
        <p:spPr>
          <a:xfrm>
            <a:off x="6181701" y="3667637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>
                <a:latin typeface="Kaiti SC" panose="02010600040101010101" pitchFamily="2" charset="-122"/>
                <a:ea typeface="Kaiti SC" panose="02010600040101010101" pitchFamily="2" charset="-122"/>
              </a:rPr>
              <a:t>LLM</a:t>
            </a:r>
            <a:endParaRPr lang="zh-TW" alt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C8F26603-6F39-2C45-B466-46F177D207D1}"/>
              </a:ext>
            </a:extLst>
          </p:cNvPr>
          <p:cNvSpPr txBox="1"/>
          <p:nvPr/>
        </p:nvSpPr>
        <p:spPr>
          <a:xfrm>
            <a:off x="6103529" y="4656736"/>
            <a:ext cx="15807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600" dirty="0">
                <a:latin typeface="Kaiti SC" panose="02010600040101010101" pitchFamily="2" charset="-122"/>
                <a:ea typeface="Kaiti SC" panose="02010600040101010101" pitchFamily="2" charset="-122"/>
              </a:rPr>
              <a:t>LLM</a:t>
            </a:r>
            <a:endParaRPr lang="zh-TW" altLang="en-US" sz="16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1543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22757</TotalTime>
  <Words>547</Words>
  <Application>Microsoft Office PowerPoint</Application>
  <PresentationFormat>寬螢幕</PresentationFormat>
  <Paragraphs>100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20" baseType="lpstr">
      <vt:lpstr>Heiti SC Medium</vt:lpstr>
      <vt:lpstr>Heiti SC Medium</vt:lpstr>
      <vt:lpstr>Kaiti SC</vt:lpstr>
      <vt:lpstr>-webkit-standard</vt:lpstr>
      <vt:lpstr>Microsoft JhengHei</vt:lpstr>
      <vt:lpstr>Microsoft JhengHei</vt:lpstr>
      <vt:lpstr>Arial</vt:lpstr>
      <vt:lpstr>Calibri</vt:lpstr>
      <vt:lpstr>Calibri Light</vt:lpstr>
      <vt:lpstr>Open Sans</vt:lpstr>
      <vt:lpstr>Times New Roman</vt:lpstr>
      <vt:lpstr>Wingdings</vt:lpstr>
      <vt:lpstr>Office 佈景主題</vt:lpstr>
      <vt:lpstr>從月工到秒算：如何用NCKU AI算力翻轉你的研究效率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112 資安工作日常化說明</dc:title>
  <dc:creator>GloriaFang</dc:creator>
  <cp:lastModifiedBy>謝宜臻 Hsieh, Yi-Chen</cp:lastModifiedBy>
  <cp:revision>908</cp:revision>
  <cp:lastPrinted>2024-02-05T03:22:56Z</cp:lastPrinted>
  <dcterms:created xsi:type="dcterms:W3CDTF">2023-02-02T07:09:27Z</dcterms:created>
  <dcterms:modified xsi:type="dcterms:W3CDTF">2025-05-04T01:48:54Z</dcterms:modified>
</cp:coreProperties>
</file>