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33" r:id="rId2"/>
    <p:sldId id="683" r:id="rId3"/>
    <p:sldId id="686" r:id="rId4"/>
    <p:sldId id="690" r:id="rId5"/>
    <p:sldId id="692" r:id="rId6"/>
    <p:sldId id="693" r:id="rId7"/>
    <p:sldId id="698" r:id="rId8"/>
    <p:sldId id="699" r:id="rId9"/>
    <p:sldId id="701" r:id="rId10"/>
    <p:sldId id="700" r:id="rId11"/>
    <p:sldId id="697" r:id="rId12"/>
    <p:sldId id="702" r:id="rId13"/>
    <p:sldId id="703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5" pos="5450" userDrawn="1">
          <p15:clr>
            <a:srgbClr val="A4A3A4"/>
          </p15:clr>
        </p15:guide>
        <p15:guide id="6" pos="54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0AD47"/>
    <a:srgbClr val="C00000"/>
    <a:srgbClr val="1F4E79"/>
    <a:srgbClr val="C96F07"/>
    <a:srgbClr val="0086BD"/>
    <a:srgbClr val="0D7EB3"/>
    <a:srgbClr val="7E9445"/>
    <a:srgbClr val="20455A"/>
    <a:srgbClr val="4B0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6" autoAdjust="0"/>
    <p:restoredTop sz="92287" autoAdjust="0"/>
  </p:normalViewPr>
  <p:slideViewPr>
    <p:cSldViewPr snapToGrid="0" showGuides="1">
      <p:cViewPr varScale="1">
        <p:scale>
          <a:sx n="79" d="100"/>
          <a:sy n="79" d="100"/>
        </p:scale>
        <p:origin x="514" y="67"/>
      </p:cViewPr>
      <p:guideLst>
        <p:guide orient="horz" pos="2137"/>
        <p:guide pos="3840"/>
        <p:guide orient="horz" pos="414"/>
        <p:guide pos="5450"/>
        <p:guide pos="54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09AE-BD5A-4891-BA90-9FD882666DDB}" type="datetimeFigureOut">
              <a:rPr lang="zh-TW" altLang="en-US" smtClean="0"/>
              <a:t>2025/5/1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69CA9-3B90-4587-95DE-947AC4745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56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CAB2-C204-4044-B52B-88ADA064849F}" type="datetimeFigureOut">
              <a:rPr lang="zh-TW" altLang="en-US" smtClean="0"/>
              <a:t>2025/5/1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48F1-6C04-4819-ADE9-57D9CEBE32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5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048F1-6C04-4819-ADE9-57D9CEBE321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71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圖片 5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924">
            <a:off x="6328419" y="807173"/>
            <a:ext cx="7461288" cy="65824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6512169" cy="2456106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4B030E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6512169" cy="170327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AA870B07-ED8B-4EF4-9C88-772A11B3117B}"/>
              </a:ext>
            </a:extLst>
          </p:cNvPr>
          <p:cNvSpPr/>
          <p:nvPr userDrawn="1"/>
        </p:nvSpPr>
        <p:spPr>
          <a:xfrm>
            <a:off x="10059064" y="3684269"/>
            <a:ext cx="2132936" cy="3173735"/>
          </a:xfrm>
          <a:custGeom>
            <a:avLst/>
            <a:gdLst>
              <a:gd name="connsiteX0" fmla="*/ 2132936 w 2132936"/>
              <a:gd name="connsiteY0" fmla="*/ 2851027 h 3173735"/>
              <a:gd name="connsiteX1" fmla="*/ 2132936 w 2132936"/>
              <a:gd name="connsiteY1" fmla="*/ 2857350 h 3173735"/>
              <a:gd name="connsiteX2" fmla="*/ 2132936 w 2132936"/>
              <a:gd name="connsiteY2" fmla="*/ 3173735 h 3173735"/>
              <a:gd name="connsiteX3" fmla="*/ 1810307 w 2132936"/>
              <a:gd name="connsiteY3" fmla="*/ 3173735 h 3173735"/>
              <a:gd name="connsiteX4" fmla="*/ 1067459 w 2132936"/>
              <a:gd name="connsiteY4" fmla="*/ 2848504 h 3173735"/>
              <a:gd name="connsiteX5" fmla="*/ 1066841 w 2132936"/>
              <a:gd name="connsiteY5" fmla="*/ 2853688 h 3173735"/>
              <a:gd name="connsiteX6" fmla="*/ 1067459 w 2132936"/>
              <a:gd name="connsiteY6" fmla="*/ 2853688 h 3173735"/>
              <a:gd name="connsiteX7" fmla="*/ 2132936 w 2132936"/>
              <a:gd name="connsiteY7" fmla="*/ 2138744 h 3173735"/>
              <a:gd name="connsiteX8" fmla="*/ 2132936 w 2132936"/>
              <a:gd name="connsiteY8" fmla="*/ 2145067 h 3173735"/>
              <a:gd name="connsiteX9" fmla="*/ 2132936 w 2132936"/>
              <a:gd name="connsiteY9" fmla="*/ 2495676 h 3173735"/>
              <a:gd name="connsiteX10" fmla="*/ 2132936 w 2132936"/>
              <a:gd name="connsiteY10" fmla="*/ 2501999 h 3173735"/>
              <a:gd name="connsiteX11" fmla="*/ 1461164 w 2132936"/>
              <a:gd name="connsiteY11" fmla="*/ 3173735 h 3173735"/>
              <a:gd name="connsiteX12" fmla="*/ 1097890 w 2132936"/>
              <a:gd name="connsiteY12" fmla="*/ 3173735 h 3173735"/>
              <a:gd name="connsiteX13" fmla="*/ 2132936 w 2132936"/>
              <a:gd name="connsiteY13" fmla="*/ 0 h 3173735"/>
              <a:gd name="connsiteX14" fmla="*/ 2132936 w 2132936"/>
              <a:gd name="connsiteY14" fmla="*/ 6323 h 3173735"/>
              <a:gd name="connsiteX15" fmla="*/ 2132936 w 2132936"/>
              <a:gd name="connsiteY15" fmla="*/ 356932 h 3173735"/>
              <a:gd name="connsiteX16" fmla="*/ 2132936 w 2132936"/>
              <a:gd name="connsiteY16" fmla="*/ 363255 h 3173735"/>
              <a:gd name="connsiteX17" fmla="*/ 1067459 w 2132936"/>
              <a:gd name="connsiteY17" fmla="*/ 1428675 h 3173735"/>
              <a:gd name="connsiteX18" fmla="*/ 1067459 w 2132936"/>
              <a:gd name="connsiteY18" fmla="*/ 1422355 h 3173735"/>
              <a:gd name="connsiteX19" fmla="*/ 1065431 w 2132936"/>
              <a:gd name="connsiteY19" fmla="*/ 1428848 h 3173735"/>
              <a:gd name="connsiteX20" fmla="*/ 1065431 w 2132936"/>
              <a:gd name="connsiteY20" fmla="*/ 1779186 h 3173735"/>
              <a:gd name="connsiteX21" fmla="*/ 1067459 w 2132936"/>
              <a:gd name="connsiteY21" fmla="*/ 1784342 h 3173735"/>
              <a:gd name="connsiteX22" fmla="*/ 1067459 w 2132936"/>
              <a:gd name="connsiteY22" fmla="*/ 1778019 h 3173735"/>
              <a:gd name="connsiteX23" fmla="*/ 2132936 w 2132936"/>
              <a:gd name="connsiteY23" fmla="*/ 712599 h 3173735"/>
              <a:gd name="connsiteX24" fmla="*/ 2132936 w 2132936"/>
              <a:gd name="connsiteY24" fmla="*/ 718922 h 3173735"/>
              <a:gd name="connsiteX25" fmla="*/ 2132936 w 2132936"/>
              <a:gd name="connsiteY25" fmla="*/ 1069214 h 3173735"/>
              <a:gd name="connsiteX26" fmla="*/ 2132936 w 2132936"/>
              <a:gd name="connsiteY26" fmla="*/ 1075537 h 3173735"/>
              <a:gd name="connsiteX27" fmla="*/ 1067459 w 2132936"/>
              <a:gd name="connsiteY27" fmla="*/ 2141273 h 3173735"/>
              <a:gd name="connsiteX28" fmla="*/ 1067459 w 2132936"/>
              <a:gd name="connsiteY28" fmla="*/ 2134953 h 3173735"/>
              <a:gd name="connsiteX29" fmla="*/ 1065431 w 2132936"/>
              <a:gd name="connsiteY29" fmla="*/ 2141126 h 3173735"/>
              <a:gd name="connsiteX30" fmla="*/ 1065431 w 2132936"/>
              <a:gd name="connsiteY30" fmla="*/ 2491747 h 3173735"/>
              <a:gd name="connsiteX31" fmla="*/ 1067459 w 2132936"/>
              <a:gd name="connsiteY31" fmla="*/ 2498205 h 3173735"/>
              <a:gd name="connsiteX32" fmla="*/ 1067459 w 2132936"/>
              <a:gd name="connsiteY32" fmla="*/ 2491882 h 3173735"/>
              <a:gd name="connsiteX33" fmla="*/ 2132936 w 2132936"/>
              <a:gd name="connsiteY33" fmla="*/ 1426146 h 3173735"/>
              <a:gd name="connsiteX34" fmla="*/ 2132936 w 2132936"/>
              <a:gd name="connsiteY34" fmla="*/ 1432469 h 3173735"/>
              <a:gd name="connsiteX35" fmla="*/ 2132936 w 2132936"/>
              <a:gd name="connsiteY35" fmla="*/ 1783077 h 3173735"/>
              <a:gd name="connsiteX36" fmla="*/ 2132936 w 2132936"/>
              <a:gd name="connsiteY36" fmla="*/ 1789400 h 3173735"/>
              <a:gd name="connsiteX37" fmla="*/ 1068052 w 2132936"/>
              <a:gd name="connsiteY37" fmla="*/ 2854228 h 3173735"/>
              <a:gd name="connsiteX38" fmla="*/ 1067459 w 2132936"/>
              <a:gd name="connsiteY38" fmla="*/ 2854820 h 3173735"/>
              <a:gd name="connsiteX39" fmla="*/ 1067459 w 2132936"/>
              <a:gd name="connsiteY39" fmla="*/ 2854821 h 3173735"/>
              <a:gd name="connsiteX40" fmla="*/ 1068052 w 2132936"/>
              <a:gd name="connsiteY40" fmla="*/ 2854229 h 3173735"/>
              <a:gd name="connsiteX41" fmla="*/ 1068052 w 2132936"/>
              <a:gd name="connsiteY41" fmla="*/ 3173735 h 3173735"/>
              <a:gd name="connsiteX42" fmla="*/ 1883 w 2132936"/>
              <a:gd name="connsiteY42" fmla="*/ 3173735 h 3173735"/>
              <a:gd name="connsiteX43" fmla="*/ 1883 w 2132936"/>
              <a:gd name="connsiteY43" fmla="*/ 2849763 h 3173735"/>
              <a:gd name="connsiteX44" fmla="*/ 0 w 2132936"/>
              <a:gd name="connsiteY44" fmla="*/ 2844915 h 3173735"/>
              <a:gd name="connsiteX45" fmla="*/ 0 w 2132936"/>
              <a:gd name="connsiteY45" fmla="*/ 2494294 h 3173735"/>
              <a:gd name="connsiteX46" fmla="*/ 1883 w 2132936"/>
              <a:gd name="connsiteY46" fmla="*/ 2488089 h 3173735"/>
              <a:gd name="connsiteX47" fmla="*/ 1883 w 2132936"/>
              <a:gd name="connsiteY47" fmla="*/ 2488088 h 3173735"/>
              <a:gd name="connsiteX48" fmla="*/ 1883 w 2132936"/>
              <a:gd name="connsiteY48" fmla="*/ 2137481 h 3173735"/>
              <a:gd name="connsiteX49" fmla="*/ 0 w 2132936"/>
              <a:gd name="connsiteY49" fmla="*/ 2132354 h 3173735"/>
              <a:gd name="connsiteX50" fmla="*/ 0 w 2132936"/>
              <a:gd name="connsiteY50" fmla="*/ 1781733 h 3173735"/>
              <a:gd name="connsiteX51" fmla="*/ 1065631 w 2132936"/>
              <a:gd name="connsiteY51" fmla="*/ 716286 h 3173735"/>
              <a:gd name="connsiteX52" fmla="*/ 1065631 w 2132936"/>
              <a:gd name="connsiteY52" fmla="*/ 1066907 h 3173735"/>
              <a:gd name="connsiteX53" fmla="*/ 1067459 w 2132936"/>
              <a:gd name="connsiteY53" fmla="*/ 1071743 h 3173735"/>
              <a:gd name="connsiteX54" fmla="*/ 1067459 w 2132936"/>
              <a:gd name="connsiteY54" fmla="*/ 1065420 h 317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32936" h="3173735">
                <a:moveTo>
                  <a:pt x="2132936" y="2851027"/>
                </a:moveTo>
                <a:lnTo>
                  <a:pt x="2132936" y="2857350"/>
                </a:lnTo>
                <a:lnTo>
                  <a:pt x="2132936" y="3173735"/>
                </a:lnTo>
                <a:lnTo>
                  <a:pt x="1810307" y="3173735"/>
                </a:lnTo>
                <a:close/>
                <a:moveTo>
                  <a:pt x="1067459" y="2848504"/>
                </a:moveTo>
                <a:lnTo>
                  <a:pt x="1066841" y="2853688"/>
                </a:lnTo>
                <a:lnTo>
                  <a:pt x="1067459" y="2853688"/>
                </a:lnTo>
                <a:close/>
                <a:moveTo>
                  <a:pt x="2132936" y="2138744"/>
                </a:moveTo>
                <a:lnTo>
                  <a:pt x="2132936" y="2145067"/>
                </a:lnTo>
                <a:lnTo>
                  <a:pt x="2132936" y="2495676"/>
                </a:lnTo>
                <a:lnTo>
                  <a:pt x="2132936" y="2501999"/>
                </a:lnTo>
                <a:lnTo>
                  <a:pt x="1461164" y="3173735"/>
                </a:lnTo>
                <a:lnTo>
                  <a:pt x="1097890" y="3173735"/>
                </a:lnTo>
                <a:close/>
                <a:moveTo>
                  <a:pt x="2132936" y="0"/>
                </a:moveTo>
                <a:lnTo>
                  <a:pt x="2132936" y="6323"/>
                </a:lnTo>
                <a:lnTo>
                  <a:pt x="2132936" y="356932"/>
                </a:lnTo>
                <a:lnTo>
                  <a:pt x="2132936" y="363255"/>
                </a:lnTo>
                <a:lnTo>
                  <a:pt x="1067459" y="1428675"/>
                </a:lnTo>
                <a:lnTo>
                  <a:pt x="1067459" y="1422355"/>
                </a:lnTo>
                <a:lnTo>
                  <a:pt x="1065431" y="1428848"/>
                </a:lnTo>
                <a:lnTo>
                  <a:pt x="1065431" y="1779186"/>
                </a:lnTo>
                <a:lnTo>
                  <a:pt x="1067459" y="1784342"/>
                </a:lnTo>
                <a:lnTo>
                  <a:pt x="1067459" y="1778019"/>
                </a:lnTo>
                <a:lnTo>
                  <a:pt x="2132936" y="712599"/>
                </a:lnTo>
                <a:lnTo>
                  <a:pt x="2132936" y="718922"/>
                </a:lnTo>
                <a:lnTo>
                  <a:pt x="2132936" y="1069214"/>
                </a:lnTo>
                <a:lnTo>
                  <a:pt x="2132936" y="1075537"/>
                </a:lnTo>
                <a:lnTo>
                  <a:pt x="1067459" y="2141273"/>
                </a:lnTo>
                <a:lnTo>
                  <a:pt x="1067459" y="2134953"/>
                </a:lnTo>
                <a:lnTo>
                  <a:pt x="1065431" y="2141126"/>
                </a:lnTo>
                <a:lnTo>
                  <a:pt x="1065431" y="2491747"/>
                </a:lnTo>
                <a:lnTo>
                  <a:pt x="1067459" y="2498205"/>
                </a:lnTo>
                <a:lnTo>
                  <a:pt x="1067459" y="2491882"/>
                </a:lnTo>
                <a:lnTo>
                  <a:pt x="2132936" y="1426146"/>
                </a:lnTo>
                <a:lnTo>
                  <a:pt x="2132936" y="1432469"/>
                </a:lnTo>
                <a:lnTo>
                  <a:pt x="2132936" y="1783077"/>
                </a:lnTo>
                <a:lnTo>
                  <a:pt x="2132936" y="1789400"/>
                </a:lnTo>
                <a:lnTo>
                  <a:pt x="1068052" y="2854228"/>
                </a:lnTo>
                <a:lnTo>
                  <a:pt x="1067459" y="2854820"/>
                </a:lnTo>
                <a:lnTo>
                  <a:pt x="1067459" y="2854821"/>
                </a:lnTo>
                <a:lnTo>
                  <a:pt x="1068052" y="2854229"/>
                </a:lnTo>
                <a:lnTo>
                  <a:pt x="1068052" y="3173735"/>
                </a:lnTo>
                <a:lnTo>
                  <a:pt x="1883" y="3173735"/>
                </a:lnTo>
                <a:lnTo>
                  <a:pt x="1883" y="2849763"/>
                </a:lnTo>
                <a:lnTo>
                  <a:pt x="0" y="2844915"/>
                </a:lnTo>
                <a:lnTo>
                  <a:pt x="0" y="2494294"/>
                </a:lnTo>
                <a:lnTo>
                  <a:pt x="1883" y="2488089"/>
                </a:lnTo>
                <a:lnTo>
                  <a:pt x="1883" y="2488088"/>
                </a:lnTo>
                <a:lnTo>
                  <a:pt x="1883" y="2137481"/>
                </a:lnTo>
                <a:lnTo>
                  <a:pt x="0" y="2132354"/>
                </a:lnTo>
                <a:lnTo>
                  <a:pt x="0" y="1781733"/>
                </a:lnTo>
                <a:lnTo>
                  <a:pt x="1065631" y="716286"/>
                </a:lnTo>
                <a:lnTo>
                  <a:pt x="1065631" y="1066907"/>
                </a:lnTo>
                <a:lnTo>
                  <a:pt x="1067459" y="1071743"/>
                </a:lnTo>
                <a:lnTo>
                  <a:pt x="1067459" y="1065420"/>
                </a:lnTo>
                <a:close/>
              </a:path>
            </a:pathLst>
          </a:custGeom>
          <a:solidFill>
            <a:srgbClr val="4B030E">
              <a:alpha val="82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2C0BA251-E464-47B1-A531-AF4FFBC00068}"/>
              </a:ext>
            </a:extLst>
          </p:cNvPr>
          <p:cNvSpPr/>
          <p:nvPr userDrawn="1"/>
        </p:nvSpPr>
        <p:spPr>
          <a:xfrm>
            <a:off x="8667049" y="4400550"/>
            <a:ext cx="2460067" cy="2457450"/>
          </a:xfrm>
          <a:custGeom>
            <a:avLst/>
            <a:gdLst>
              <a:gd name="connsiteX0" fmla="*/ 2458855 w 2460066"/>
              <a:gd name="connsiteY0" fmla="*/ 2137402 h 2457450"/>
              <a:gd name="connsiteX1" fmla="*/ 2460066 w 2460066"/>
              <a:gd name="connsiteY1" fmla="*/ 2137402 h 2457450"/>
              <a:gd name="connsiteX2" fmla="*/ 2460066 w 2460066"/>
              <a:gd name="connsiteY2" fmla="*/ 2457450 h 2457450"/>
              <a:gd name="connsiteX3" fmla="*/ 2138751 w 2460066"/>
              <a:gd name="connsiteY3" fmla="*/ 2457450 h 2457450"/>
              <a:gd name="connsiteX4" fmla="*/ 2457444 w 2460066"/>
              <a:gd name="connsiteY4" fmla="*/ 1424840 h 2457450"/>
              <a:gd name="connsiteX5" fmla="*/ 2457444 w 2460066"/>
              <a:gd name="connsiteY5" fmla="*/ 1775461 h 2457450"/>
              <a:gd name="connsiteX6" fmla="*/ 1775465 w 2460066"/>
              <a:gd name="connsiteY6" fmla="*/ 2457450 h 2457450"/>
              <a:gd name="connsiteX7" fmla="*/ 1425123 w 2460066"/>
              <a:gd name="connsiteY7" fmla="*/ 2457450 h 2457450"/>
              <a:gd name="connsiteX8" fmla="*/ 2457444 w 2460066"/>
              <a:gd name="connsiteY8" fmla="*/ 712562 h 2457450"/>
              <a:gd name="connsiteX9" fmla="*/ 2457444 w 2460066"/>
              <a:gd name="connsiteY9" fmla="*/ 1062900 h 2457450"/>
              <a:gd name="connsiteX10" fmla="*/ 1392014 w 2460066"/>
              <a:gd name="connsiteY10" fmla="*/ 2128629 h 2457450"/>
              <a:gd name="connsiteX11" fmla="*/ 1063190 w 2460066"/>
              <a:gd name="connsiteY11" fmla="*/ 2457450 h 2457450"/>
              <a:gd name="connsiteX12" fmla="*/ 712567 w 2460066"/>
              <a:gd name="connsiteY12" fmla="*/ 2457450 h 2457450"/>
              <a:gd name="connsiteX13" fmla="*/ 1392014 w 2460066"/>
              <a:gd name="connsiteY13" fmla="*/ 1778008 h 2457450"/>
              <a:gd name="connsiteX14" fmla="*/ 2457645 w 2460066"/>
              <a:gd name="connsiteY14" fmla="*/ 0 h 2457450"/>
              <a:gd name="connsiteX15" fmla="*/ 2457645 w 2460066"/>
              <a:gd name="connsiteY15" fmla="*/ 350621 h 2457450"/>
              <a:gd name="connsiteX16" fmla="*/ 1392014 w 2460066"/>
              <a:gd name="connsiteY16" fmla="*/ 1416068 h 2457450"/>
              <a:gd name="connsiteX17" fmla="*/ 350623 w 2460066"/>
              <a:gd name="connsiteY17" fmla="*/ 2457450 h 2457450"/>
              <a:gd name="connsiteX18" fmla="*/ 0 w 2460066"/>
              <a:gd name="connsiteY18" fmla="*/ 2457450 h 2457450"/>
              <a:gd name="connsiteX19" fmla="*/ 1392014 w 2460066"/>
              <a:gd name="connsiteY19" fmla="*/ 1065447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60066" h="2457450">
                <a:moveTo>
                  <a:pt x="2458855" y="2137402"/>
                </a:moveTo>
                <a:lnTo>
                  <a:pt x="2460066" y="2137402"/>
                </a:lnTo>
                <a:lnTo>
                  <a:pt x="2460066" y="2457450"/>
                </a:lnTo>
                <a:lnTo>
                  <a:pt x="2138751" y="2457450"/>
                </a:lnTo>
                <a:close/>
                <a:moveTo>
                  <a:pt x="2457444" y="1424840"/>
                </a:moveTo>
                <a:lnTo>
                  <a:pt x="2457444" y="1775461"/>
                </a:lnTo>
                <a:lnTo>
                  <a:pt x="1775465" y="2457450"/>
                </a:lnTo>
                <a:lnTo>
                  <a:pt x="1425123" y="2457450"/>
                </a:lnTo>
                <a:close/>
                <a:moveTo>
                  <a:pt x="2457444" y="712562"/>
                </a:moveTo>
                <a:lnTo>
                  <a:pt x="2457444" y="1062900"/>
                </a:lnTo>
                <a:lnTo>
                  <a:pt x="1392014" y="2128629"/>
                </a:lnTo>
                <a:lnTo>
                  <a:pt x="1063190" y="2457450"/>
                </a:lnTo>
                <a:lnTo>
                  <a:pt x="712567" y="2457450"/>
                </a:lnTo>
                <a:lnTo>
                  <a:pt x="1392014" y="1778008"/>
                </a:lnTo>
                <a:close/>
                <a:moveTo>
                  <a:pt x="2457645" y="0"/>
                </a:moveTo>
                <a:lnTo>
                  <a:pt x="2457645" y="350621"/>
                </a:lnTo>
                <a:lnTo>
                  <a:pt x="1392014" y="1416068"/>
                </a:lnTo>
                <a:lnTo>
                  <a:pt x="350623" y="2457450"/>
                </a:lnTo>
                <a:lnTo>
                  <a:pt x="0" y="2457450"/>
                </a:lnTo>
                <a:lnTo>
                  <a:pt x="1392014" y="1065447"/>
                </a:lnTo>
                <a:close/>
              </a:path>
            </a:pathLst>
          </a:custGeom>
          <a:solidFill>
            <a:srgbClr val="FFF6E2">
              <a:alpha val="74902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6604"/>
                    </a14:imgEffect>
                    <a14:imgEffect>
                      <a14:saturation sat="167000"/>
                    </a14:imgEffect>
                    <a14:imgEffect>
                      <a14:brightnessContrast bright="-49000" contrast="-18000"/>
                    </a14:imgEffect>
                  </a14:imgLayer>
                </a14:imgProps>
              </a:ext>
            </a:extLst>
          </a:blip>
          <a:srcRect t="987" r="837" b="1773"/>
          <a:stretch/>
        </p:blipFill>
        <p:spPr>
          <a:xfrm>
            <a:off x="0" y="0"/>
            <a:ext cx="12192000" cy="686424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2" y="2813581"/>
            <a:ext cx="1025180" cy="1230838"/>
          </a:xfrm>
          <a:prstGeom prst="rect">
            <a:avLst/>
          </a:prstGeom>
          <a:solidFill>
            <a:srgbClr val="4B030E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 userDrawn="1"/>
        </p:nvSpPr>
        <p:spPr bwMode="auto">
          <a:xfrm>
            <a:off x="359397" y="3668646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群組 61"/>
          <p:cNvGrpSpPr/>
          <p:nvPr userDrawn="1"/>
        </p:nvGrpSpPr>
        <p:grpSpPr>
          <a:xfrm>
            <a:off x="282576" y="254000"/>
            <a:ext cx="466725" cy="2044700"/>
            <a:chOff x="282575" y="254000"/>
            <a:chExt cx="466725" cy="204470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2575" y="254000"/>
              <a:ext cx="466725" cy="204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536575" y="1123950"/>
              <a:ext cx="36513" cy="28575"/>
            </a:xfrm>
            <a:custGeom>
              <a:avLst/>
              <a:gdLst>
                <a:gd name="T0" fmla="*/ 8 w 16"/>
                <a:gd name="T1" fmla="*/ 11 h 13"/>
                <a:gd name="T2" fmla="*/ 14 w 16"/>
                <a:gd name="T3" fmla="*/ 12 h 13"/>
                <a:gd name="T4" fmla="*/ 15 w 16"/>
                <a:gd name="T5" fmla="*/ 8 h 13"/>
                <a:gd name="T6" fmla="*/ 13 w 16"/>
                <a:gd name="T7" fmla="*/ 2 h 13"/>
                <a:gd name="T8" fmla="*/ 6 w 16"/>
                <a:gd name="T9" fmla="*/ 0 h 13"/>
                <a:gd name="T10" fmla="*/ 1 w 16"/>
                <a:gd name="T11" fmla="*/ 3 h 13"/>
                <a:gd name="T12" fmla="*/ 4 w 16"/>
                <a:gd name="T13" fmla="*/ 7 h 13"/>
                <a:gd name="T14" fmla="*/ 7 w 16"/>
                <a:gd name="T15" fmla="*/ 9 h 13"/>
                <a:gd name="T16" fmla="*/ 8 w 1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8" y="11"/>
                  </a:moveTo>
                  <a:cubicBezTo>
                    <a:pt x="10" y="12"/>
                    <a:pt x="12" y="13"/>
                    <a:pt x="14" y="12"/>
                  </a:cubicBezTo>
                  <a:cubicBezTo>
                    <a:pt x="15" y="11"/>
                    <a:pt x="15" y="9"/>
                    <a:pt x="15" y="8"/>
                  </a:cubicBezTo>
                  <a:cubicBezTo>
                    <a:pt x="16" y="6"/>
                    <a:pt x="15" y="3"/>
                    <a:pt x="13" y="2"/>
                  </a:cubicBezTo>
                  <a:cubicBezTo>
                    <a:pt x="11" y="0"/>
                    <a:pt x="9" y="0"/>
                    <a:pt x="6" y="0"/>
                  </a:cubicBezTo>
                  <a:cubicBezTo>
                    <a:pt x="4" y="1"/>
                    <a:pt x="1" y="1"/>
                    <a:pt x="1" y="3"/>
                  </a:cubicBezTo>
                  <a:cubicBezTo>
                    <a:pt x="0" y="4"/>
                    <a:pt x="3" y="6"/>
                    <a:pt x="4" y="7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7" y="9"/>
                    <a:pt x="8" y="10"/>
                    <a:pt x="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506413" y="1152525"/>
              <a:ext cx="112713" cy="34925"/>
            </a:xfrm>
            <a:custGeom>
              <a:avLst/>
              <a:gdLst>
                <a:gd name="T0" fmla="*/ 27 w 49"/>
                <a:gd name="T1" fmla="*/ 8 h 15"/>
                <a:gd name="T2" fmla="*/ 32 w 49"/>
                <a:gd name="T3" fmla="*/ 7 h 15"/>
                <a:gd name="T4" fmla="*/ 45 w 49"/>
                <a:gd name="T5" fmla="*/ 5 h 15"/>
                <a:gd name="T6" fmla="*/ 49 w 49"/>
                <a:gd name="T7" fmla="*/ 3 h 15"/>
                <a:gd name="T8" fmla="*/ 47 w 49"/>
                <a:gd name="T9" fmla="*/ 1 h 15"/>
                <a:gd name="T10" fmla="*/ 40 w 49"/>
                <a:gd name="T11" fmla="*/ 0 h 15"/>
                <a:gd name="T12" fmla="*/ 24 w 49"/>
                <a:gd name="T13" fmla="*/ 5 h 15"/>
                <a:gd name="T14" fmla="*/ 8 w 49"/>
                <a:gd name="T15" fmla="*/ 10 h 15"/>
                <a:gd name="T16" fmla="*/ 1 w 49"/>
                <a:gd name="T17" fmla="*/ 13 h 15"/>
                <a:gd name="T18" fmla="*/ 3 w 49"/>
                <a:gd name="T19" fmla="*/ 14 h 15"/>
                <a:gd name="T20" fmla="*/ 7 w 49"/>
                <a:gd name="T21" fmla="*/ 14 h 15"/>
                <a:gd name="T22" fmla="*/ 27 w 4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5">
                  <a:moveTo>
                    <a:pt x="27" y="8"/>
                  </a:moveTo>
                  <a:cubicBezTo>
                    <a:pt x="29" y="8"/>
                    <a:pt x="30" y="8"/>
                    <a:pt x="32" y="7"/>
                  </a:cubicBezTo>
                  <a:cubicBezTo>
                    <a:pt x="36" y="6"/>
                    <a:pt x="41" y="5"/>
                    <a:pt x="45" y="5"/>
                  </a:cubicBezTo>
                  <a:cubicBezTo>
                    <a:pt x="45" y="5"/>
                    <a:pt x="48" y="5"/>
                    <a:pt x="49" y="3"/>
                  </a:cubicBezTo>
                  <a:cubicBezTo>
                    <a:pt x="48" y="2"/>
                    <a:pt x="48" y="2"/>
                    <a:pt x="47" y="1"/>
                  </a:cubicBezTo>
                  <a:cubicBezTo>
                    <a:pt x="46" y="0"/>
                    <a:pt x="40" y="0"/>
                    <a:pt x="40" y="0"/>
                  </a:cubicBezTo>
                  <a:cubicBezTo>
                    <a:pt x="35" y="1"/>
                    <a:pt x="30" y="3"/>
                    <a:pt x="24" y="5"/>
                  </a:cubicBezTo>
                  <a:cubicBezTo>
                    <a:pt x="19" y="6"/>
                    <a:pt x="13" y="8"/>
                    <a:pt x="8" y="10"/>
                  </a:cubicBezTo>
                  <a:cubicBezTo>
                    <a:pt x="6" y="10"/>
                    <a:pt x="3" y="11"/>
                    <a:pt x="1" y="13"/>
                  </a:cubicBezTo>
                  <a:cubicBezTo>
                    <a:pt x="1" y="13"/>
                    <a:pt x="0" y="14"/>
                    <a:pt x="3" y="14"/>
                  </a:cubicBezTo>
                  <a:cubicBezTo>
                    <a:pt x="4" y="15"/>
                    <a:pt x="6" y="15"/>
                    <a:pt x="7" y="14"/>
                  </a:cubicBezTo>
                  <a:cubicBezTo>
                    <a:pt x="14" y="12"/>
                    <a:pt x="20" y="10"/>
                    <a:pt x="2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490538" y="1177925"/>
              <a:ext cx="163513" cy="74613"/>
            </a:xfrm>
            <a:custGeom>
              <a:avLst/>
              <a:gdLst>
                <a:gd name="T0" fmla="*/ 49 w 71"/>
                <a:gd name="T1" fmla="*/ 21 h 33"/>
                <a:gd name="T2" fmla="*/ 58 w 71"/>
                <a:gd name="T3" fmla="*/ 19 h 33"/>
                <a:gd name="T4" fmla="*/ 67 w 71"/>
                <a:gd name="T5" fmla="*/ 21 h 33"/>
                <a:gd name="T6" fmla="*/ 71 w 71"/>
                <a:gd name="T7" fmla="*/ 25 h 33"/>
                <a:gd name="T8" fmla="*/ 68 w 71"/>
                <a:gd name="T9" fmla="*/ 27 h 33"/>
                <a:gd name="T10" fmla="*/ 60 w 71"/>
                <a:gd name="T11" fmla="*/ 26 h 33"/>
                <a:gd name="T12" fmla="*/ 23 w 71"/>
                <a:gd name="T13" fmla="*/ 30 h 33"/>
                <a:gd name="T14" fmla="*/ 10 w 71"/>
                <a:gd name="T15" fmla="*/ 33 h 33"/>
                <a:gd name="T16" fmla="*/ 0 w 71"/>
                <a:gd name="T17" fmla="*/ 31 h 33"/>
                <a:gd name="T18" fmla="*/ 17 w 71"/>
                <a:gd name="T19" fmla="*/ 26 h 33"/>
                <a:gd name="T20" fmla="*/ 29 w 71"/>
                <a:gd name="T21" fmla="*/ 24 h 33"/>
                <a:gd name="T22" fmla="*/ 31 w 71"/>
                <a:gd name="T23" fmla="*/ 23 h 33"/>
                <a:gd name="T24" fmla="*/ 42 w 71"/>
                <a:gd name="T25" fmla="*/ 9 h 33"/>
                <a:gd name="T26" fmla="*/ 43 w 71"/>
                <a:gd name="T27" fmla="*/ 4 h 33"/>
                <a:gd name="T28" fmla="*/ 42 w 71"/>
                <a:gd name="T29" fmla="*/ 1 h 33"/>
                <a:gd name="T30" fmla="*/ 46 w 71"/>
                <a:gd name="T31" fmla="*/ 0 h 33"/>
                <a:gd name="T32" fmla="*/ 50 w 71"/>
                <a:gd name="T33" fmla="*/ 7 h 33"/>
                <a:gd name="T34" fmla="*/ 37 w 71"/>
                <a:gd name="T35" fmla="*/ 22 h 33"/>
                <a:gd name="T36" fmla="*/ 39 w 71"/>
                <a:gd name="T37" fmla="*/ 22 h 33"/>
                <a:gd name="T38" fmla="*/ 49 w 71"/>
                <a:gd name="T3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33">
                  <a:moveTo>
                    <a:pt x="49" y="21"/>
                  </a:moveTo>
                  <a:cubicBezTo>
                    <a:pt x="52" y="20"/>
                    <a:pt x="55" y="20"/>
                    <a:pt x="58" y="19"/>
                  </a:cubicBezTo>
                  <a:cubicBezTo>
                    <a:pt x="61" y="19"/>
                    <a:pt x="64" y="20"/>
                    <a:pt x="67" y="21"/>
                  </a:cubicBezTo>
                  <a:cubicBezTo>
                    <a:pt x="69" y="22"/>
                    <a:pt x="70" y="23"/>
                    <a:pt x="71" y="25"/>
                  </a:cubicBezTo>
                  <a:cubicBezTo>
                    <a:pt x="70" y="27"/>
                    <a:pt x="69" y="27"/>
                    <a:pt x="68" y="27"/>
                  </a:cubicBezTo>
                  <a:cubicBezTo>
                    <a:pt x="65" y="26"/>
                    <a:pt x="63" y="26"/>
                    <a:pt x="60" y="26"/>
                  </a:cubicBezTo>
                  <a:cubicBezTo>
                    <a:pt x="48" y="26"/>
                    <a:pt x="35" y="28"/>
                    <a:pt x="23" y="30"/>
                  </a:cubicBezTo>
                  <a:cubicBezTo>
                    <a:pt x="18" y="31"/>
                    <a:pt x="10" y="33"/>
                    <a:pt x="10" y="33"/>
                  </a:cubicBezTo>
                  <a:cubicBezTo>
                    <a:pt x="7" y="33"/>
                    <a:pt x="3" y="32"/>
                    <a:pt x="0" y="31"/>
                  </a:cubicBezTo>
                  <a:cubicBezTo>
                    <a:pt x="0" y="31"/>
                    <a:pt x="3" y="29"/>
                    <a:pt x="17" y="26"/>
                  </a:cubicBezTo>
                  <a:cubicBezTo>
                    <a:pt x="21" y="26"/>
                    <a:pt x="25" y="25"/>
                    <a:pt x="29" y="24"/>
                  </a:cubicBezTo>
                  <a:cubicBezTo>
                    <a:pt x="30" y="24"/>
                    <a:pt x="31" y="23"/>
                    <a:pt x="31" y="23"/>
                  </a:cubicBezTo>
                  <a:cubicBezTo>
                    <a:pt x="36" y="22"/>
                    <a:pt x="42" y="9"/>
                    <a:pt x="42" y="9"/>
                  </a:cubicBezTo>
                  <a:cubicBezTo>
                    <a:pt x="44" y="5"/>
                    <a:pt x="43" y="4"/>
                    <a:pt x="43" y="4"/>
                  </a:cubicBezTo>
                  <a:cubicBezTo>
                    <a:pt x="41" y="2"/>
                    <a:pt x="42" y="1"/>
                    <a:pt x="42" y="1"/>
                  </a:cubicBezTo>
                  <a:cubicBezTo>
                    <a:pt x="42" y="0"/>
                    <a:pt x="45" y="0"/>
                    <a:pt x="46" y="0"/>
                  </a:cubicBezTo>
                  <a:cubicBezTo>
                    <a:pt x="46" y="0"/>
                    <a:pt x="52" y="3"/>
                    <a:pt x="50" y="7"/>
                  </a:cubicBezTo>
                  <a:cubicBezTo>
                    <a:pt x="46" y="13"/>
                    <a:pt x="42" y="18"/>
                    <a:pt x="37" y="22"/>
                  </a:cubicBezTo>
                  <a:cubicBezTo>
                    <a:pt x="37" y="22"/>
                    <a:pt x="36" y="23"/>
                    <a:pt x="39" y="22"/>
                  </a:cubicBezTo>
                  <a:cubicBezTo>
                    <a:pt x="42" y="21"/>
                    <a:pt x="45" y="21"/>
                    <a:pt x="4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31813" y="1189038"/>
              <a:ext cx="23813" cy="38100"/>
            </a:xfrm>
            <a:custGeom>
              <a:avLst/>
              <a:gdLst>
                <a:gd name="T0" fmla="*/ 7 w 10"/>
                <a:gd name="T1" fmla="*/ 5 h 17"/>
                <a:gd name="T2" fmla="*/ 9 w 10"/>
                <a:gd name="T3" fmla="*/ 9 h 17"/>
                <a:gd name="T4" fmla="*/ 10 w 10"/>
                <a:gd name="T5" fmla="*/ 11 h 17"/>
                <a:gd name="T6" fmla="*/ 9 w 10"/>
                <a:gd name="T7" fmla="*/ 14 h 17"/>
                <a:gd name="T8" fmla="*/ 7 w 10"/>
                <a:gd name="T9" fmla="*/ 17 h 17"/>
                <a:gd name="T10" fmla="*/ 4 w 10"/>
                <a:gd name="T11" fmla="*/ 17 h 17"/>
                <a:gd name="T12" fmla="*/ 3 w 10"/>
                <a:gd name="T13" fmla="*/ 15 h 17"/>
                <a:gd name="T14" fmla="*/ 3 w 10"/>
                <a:gd name="T15" fmla="*/ 14 h 17"/>
                <a:gd name="T16" fmla="*/ 2 w 10"/>
                <a:gd name="T17" fmla="*/ 9 h 17"/>
                <a:gd name="T18" fmla="*/ 1 w 10"/>
                <a:gd name="T19" fmla="*/ 2 h 17"/>
                <a:gd name="T20" fmla="*/ 6 w 10"/>
                <a:gd name="T21" fmla="*/ 4 h 17"/>
                <a:gd name="T22" fmla="*/ 7 w 10"/>
                <a:gd name="T2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7">
                  <a:moveTo>
                    <a:pt x="7" y="5"/>
                  </a:moveTo>
                  <a:cubicBezTo>
                    <a:pt x="8" y="6"/>
                    <a:pt x="9" y="8"/>
                    <a:pt x="9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10" y="14"/>
                    <a:pt x="9" y="14"/>
                  </a:cubicBezTo>
                  <a:cubicBezTo>
                    <a:pt x="9" y="15"/>
                    <a:pt x="8" y="16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4" y="16"/>
                    <a:pt x="3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1"/>
                    <a:pt x="2" y="9"/>
                  </a:cubicBezTo>
                  <a:cubicBezTo>
                    <a:pt x="2" y="8"/>
                    <a:pt x="0" y="3"/>
                    <a:pt x="1" y="2"/>
                  </a:cubicBezTo>
                  <a:cubicBezTo>
                    <a:pt x="3" y="0"/>
                    <a:pt x="6" y="3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506413" y="2038350"/>
              <a:ext cx="23813" cy="76200"/>
            </a:xfrm>
            <a:custGeom>
              <a:avLst/>
              <a:gdLst>
                <a:gd name="T0" fmla="*/ 9 w 10"/>
                <a:gd name="T1" fmla="*/ 24 h 34"/>
                <a:gd name="T2" fmla="*/ 8 w 10"/>
                <a:gd name="T3" fmla="*/ 19 h 34"/>
                <a:gd name="T4" fmla="*/ 7 w 10"/>
                <a:gd name="T5" fmla="*/ 13 h 34"/>
                <a:gd name="T6" fmla="*/ 6 w 10"/>
                <a:gd name="T7" fmla="*/ 6 h 34"/>
                <a:gd name="T8" fmla="*/ 3 w 10"/>
                <a:gd name="T9" fmla="*/ 1 h 34"/>
                <a:gd name="T10" fmla="*/ 0 w 10"/>
                <a:gd name="T11" fmla="*/ 6 h 34"/>
                <a:gd name="T12" fmla="*/ 1 w 10"/>
                <a:gd name="T13" fmla="*/ 10 h 34"/>
                <a:gd name="T14" fmla="*/ 2 w 10"/>
                <a:gd name="T15" fmla="*/ 16 h 34"/>
                <a:gd name="T16" fmla="*/ 3 w 10"/>
                <a:gd name="T17" fmla="*/ 21 h 34"/>
                <a:gd name="T18" fmla="*/ 3 w 10"/>
                <a:gd name="T19" fmla="*/ 25 h 34"/>
                <a:gd name="T20" fmla="*/ 5 w 10"/>
                <a:gd name="T21" fmla="*/ 28 h 34"/>
                <a:gd name="T22" fmla="*/ 6 w 10"/>
                <a:gd name="T23" fmla="*/ 30 h 34"/>
                <a:gd name="T24" fmla="*/ 6 w 10"/>
                <a:gd name="T25" fmla="*/ 33 h 34"/>
                <a:gd name="T26" fmla="*/ 8 w 10"/>
                <a:gd name="T27" fmla="*/ 33 h 34"/>
                <a:gd name="T28" fmla="*/ 10 w 10"/>
                <a:gd name="T29" fmla="*/ 32 h 34"/>
                <a:gd name="T30" fmla="*/ 9 w 10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34">
                  <a:moveTo>
                    <a:pt x="9" y="24"/>
                  </a:moveTo>
                  <a:cubicBezTo>
                    <a:pt x="9" y="23"/>
                    <a:pt x="8" y="21"/>
                    <a:pt x="8" y="19"/>
                  </a:cubicBezTo>
                  <a:cubicBezTo>
                    <a:pt x="8" y="17"/>
                    <a:pt x="7" y="15"/>
                    <a:pt x="7" y="13"/>
                  </a:cubicBezTo>
                  <a:cubicBezTo>
                    <a:pt x="7" y="10"/>
                    <a:pt x="7" y="8"/>
                    <a:pt x="6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3" y="1"/>
                    <a:pt x="0" y="0"/>
                    <a:pt x="0" y="6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2" y="12"/>
                    <a:pt x="2" y="14"/>
                    <a:pt x="2" y="16"/>
                  </a:cubicBezTo>
                  <a:cubicBezTo>
                    <a:pt x="2" y="17"/>
                    <a:pt x="3" y="19"/>
                    <a:pt x="3" y="21"/>
                  </a:cubicBezTo>
                  <a:cubicBezTo>
                    <a:pt x="3" y="22"/>
                    <a:pt x="3" y="24"/>
                    <a:pt x="3" y="25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29"/>
                    <a:pt x="5" y="29"/>
                    <a:pt x="6" y="30"/>
                  </a:cubicBezTo>
                  <a:cubicBezTo>
                    <a:pt x="6" y="31"/>
                    <a:pt x="5" y="32"/>
                    <a:pt x="6" y="33"/>
                  </a:cubicBezTo>
                  <a:cubicBezTo>
                    <a:pt x="7" y="33"/>
                    <a:pt x="7" y="34"/>
                    <a:pt x="8" y="33"/>
                  </a:cubicBezTo>
                  <a:cubicBezTo>
                    <a:pt x="9" y="33"/>
                    <a:pt x="9" y="33"/>
                    <a:pt x="10" y="32"/>
                  </a:cubicBezTo>
                  <a:cubicBezTo>
                    <a:pt x="7" y="32"/>
                    <a:pt x="8" y="26"/>
                    <a:pt x="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69900" y="2108200"/>
              <a:ext cx="23813" cy="50800"/>
            </a:xfrm>
            <a:custGeom>
              <a:avLst/>
              <a:gdLst>
                <a:gd name="T0" fmla="*/ 5 w 10"/>
                <a:gd name="T1" fmla="*/ 0 h 22"/>
                <a:gd name="T2" fmla="*/ 5 w 10"/>
                <a:gd name="T3" fmla="*/ 5 h 22"/>
                <a:gd name="T4" fmla="*/ 4 w 10"/>
                <a:gd name="T5" fmla="*/ 9 h 22"/>
                <a:gd name="T6" fmla="*/ 2 w 10"/>
                <a:gd name="T7" fmla="*/ 13 h 22"/>
                <a:gd name="T8" fmla="*/ 1 w 10"/>
                <a:gd name="T9" fmla="*/ 15 h 22"/>
                <a:gd name="T10" fmla="*/ 0 w 10"/>
                <a:gd name="T11" fmla="*/ 19 h 22"/>
                <a:gd name="T12" fmla="*/ 3 w 10"/>
                <a:gd name="T13" fmla="*/ 21 h 22"/>
                <a:gd name="T14" fmla="*/ 7 w 10"/>
                <a:gd name="T15" fmla="*/ 19 h 22"/>
                <a:gd name="T16" fmla="*/ 9 w 10"/>
                <a:gd name="T17" fmla="*/ 16 h 22"/>
                <a:gd name="T18" fmla="*/ 8 w 10"/>
                <a:gd name="T19" fmla="*/ 13 h 22"/>
                <a:gd name="T20" fmla="*/ 9 w 10"/>
                <a:gd name="T21" fmla="*/ 9 h 22"/>
                <a:gd name="T22" fmla="*/ 5 w 1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2">
                  <a:moveTo>
                    <a:pt x="5" y="0"/>
                  </a:moveTo>
                  <a:cubicBezTo>
                    <a:pt x="5" y="1"/>
                    <a:pt x="5" y="3"/>
                    <a:pt x="5" y="5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1"/>
                    <a:pt x="1" y="22"/>
                    <a:pt x="3" y="21"/>
                  </a:cubicBezTo>
                  <a:cubicBezTo>
                    <a:pt x="4" y="20"/>
                    <a:pt x="6" y="20"/>
                    <a:pt x="7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0" y="14"/>
                    <a:pt x="9" y="15"/>
                    <a:pt x="8" y="13"/>
                  </a:cubicBezTo>
                  <a:cubicBezTo>
                    <a:pt x="8" y="12"/>
                    <a:pt x="9" y="11"/>
                    <a:pt x="9" y="9"/>
                  </a:cubicBezTo>
                  <a:cubicBezTo>
                    <a:pt x="10" y="6"/>
                    <a:pt x="8" y="2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530225" y="1973263"/>
              <a:ext cx="142875" cy="277813"/>
            </a:xfrm>
            <a:custGeom>
              <a:avLst/>
              <a:gdLst>
                <a:gd name="T0" fmla="*/ 38 w 63"/>
                <a:gd name="T1" fmla="*/ 12 h 123"/>
                <a:gd name="T2" fmla="*/ 24 w 63"/>
                <a:gd name="T3" fmla="*/ 21 h 123"/>
                <a:gd name="T4" fmla="*/ 17 w 63"/>
                <a:gd name="T5" fmla="*/ 23 h 123"/>
                <a:gd name="T6" fmla="*/ 30 w 63"/>
                <a:gd name="T7" fmla="*/ 6 h 123"/>
                <a:gd name="T8" fmla="*/ 33 w 63"/>
                <a:gd name="T9" fmla="*/ 0 h 123"/>
                <a:gd name="T10" fmla="*/ 21 w 63"/>
                <a:gd name="T11" fmla="*/ 4 h 123"/>
                <a:gd name="T12" fmla="*/ 15 w 63"/>
                <a:gd name="T13" fmla="*/ 4 h 123"/>
                <a:gd name="T14" fmla="*/ 15 w 63"/>
                <a:gd name="T15" fmla="*/ 30 h 123"/>
                <a:gd name="T16" fmla="*/ 14 w 63"/>
                <a:gd name="T17" fmla="*/ 51 h 123"/>
                <a:gd name="T18" fmla="*/ 9 w 63"/>
                <a:gd name="T19" fmla="*/ 56 h 123"/>
                <a:gd name="T20" fmla="*/ 7 w 63"/>
                <a:gd name="T21" fmla="*/ 38 h 123"/>
                <a:gd name="T22" fmla="*/ 2 w 63"/>
                <a:gd name="T23" fmla="*/ 23 h 123"/>
                <a:gd name="T24" fmla="*/ 3 w 63"/>
                <a:gd name="T25" fmla="*/ 52 h 123"/>
                <a:gd name="T26" fmla="*/ 4 w 63"/>
                <a:gd name="T27" fmla="*/ 61 h 123"/>
                <a:gd name="T28" fmla="*/ 8 w 63"/>
                <a:gd name="T29" fmla="*/ 60 h 123"/>
                <a:gd name="T30" fmla="*/ 29 w 63"/>
                <a:gd name="T31" fmla="*/ 57 h 123"/>
                <a:gd name="T32" fmla="*/ 38 w 63"/>
                <a:gd name="T33" fmla="*/ 60 h 123"/>
                <a:gd name="T34" fmla="*/ 43 w 63"/>
                <a:gd name="T35" fmla="*/ 53 h 123"/>
                <a:gd name="T36" fmla="*/ 37 w 63"/>
                <a:gd name="T37" fmla="*/ 70 h 123"/>
                <a:gd name="T38" fmla="*/ 32 w 63"/>
                <a:gd name="T39" fmla="*/ 71 h 123"/>
                <a:gd name="T40" fmla="*/ 15 w 63"/>
                <a:gd name="T41" fmla="*/ 80 h 123"/>
                <a:gd name="T42" fmla="*/ 26 w 63"/>
                <a:gd name="T43" fmla="*/ 77 h 123"/>
                <a:gd name="T44" fmla="*/ 21 w 63"/>
                <a:gd name="T45" fmla="*/ 89 h 123"/>
                <a:gd name="T46" fmla="*/ 22 w 63"/>
                <a:gd name="T47" fmla="*/ 99 h 123"/>
                <a:gd name="T48" fmla="*/ 7 w 63"/>
                <a:gd name="T49" fmla="*/ 111 h 123"/>
                <a:gd name="T50" fmla="*/ 12 w 63"/>
                <a:gd name="T51" fmla="*/ 107 h 123"/>
                <a:gd name="T52" fmla="*/ 27 w 63"/>
                <a:gd name="T53" fmla="*/ 108 h 123"/>
                <a:gd name="T54" fmla="*/ 11 w 63"/>
                <a:gd name="T55" fmla="*/ 119 h 123"/>
                <a:gd name="T56" fmla="*/ 34 w 63"/>
                <a:gd name="T57" fmla="*/ 105 h 123"/>
                <a:gd name="T58" fmla="*/ 54 w 63"/>
                <a:gd name="T59" fmla="*/ 106 h 123"/>
                <a:gd name="T60" fmla="*/ 44 w 63"/>
                <a:gd name="T61" fmla="*/ 100 h 123"/>
                <a:gd name="T62" fmla="*/ 32 w 63"/>
                <a:gd name="T63" fmla="*/ 93 h 123"/>
                <a:gd name="T64" fmla="*/ 27 w 63"/>
                <a:gd name="T65" fmla="*/ 84 h 123"/>
                <a:gd name="T66" fmla="*/ 36 w 63"/>
                <a:gd name="T67" fmla="*/ 71 h 123"/>
                <a:gd name="T68" fmla="*/ 41 w 63"/>
                <a:gd name="T69" fmla="*/ 68 h 123"/>
                <a:gd name="T70" fmla="*/ 56 w 63"/>
                <a:gd name="T71" fmla="*/ 59 h 123"/>
                <a:gd name="T72" fmla="*/ 61 w 63"/>
                <a:gd name="T73" fmla="*/ 53 h 123"/>
                <a:gd name="T74" fmla="*/ 43 w 63"/>
                <a:gd name="T75" fmla="*/ 51 h 123"/>
                <a:gd name="T76" fmla="*/ 44 w 63"/>
                <a:gd name="T77" fmla="*/ 26 h 123"/>
                <a:gd name="T78" fmla="*/ 20 w 63"/>
                <a:gd name="T79" fmla="*/ 47 h 123"/>
                <a:gd name="T80" fmla="*/ 16 w 63"/>
                <a:gd name="T81" fmla="*/ 33 h 123"/>
                <a:gd name="T82" fmla="*/ 21 w 63"/>
                <a:gd name="T83" fmla="*/ 44 h 123"/>
                <a:gd name="T84" fmla="*/ 31 w 63"/>
                <a:gd name="T85" fmla="*/ 56 h 123"/>
                <a:gd name="T86" fmla="*/ 35 w 63"/>
                <a:gd name="T87" fmla="*/ 54 h 123"/>
                <a:gd name="T88" fmla="*/ 33 w 63"/>
                <a:gd name="T89" fmla="*/ 52 h 123"/>
                <a:gd name="T90" fmla="*/ 24 w 63"/>
                <a:gd name="T91" fmla="*/ 52 h 123"/>
                <a:gd name="T92" fmla="*/ 26 w 63"/>
                <a:gd name="T93" fmla="*/ 43 h 123"/>
                <a:gd name="T94" fmla="*/ 30 w 63"/>
                <a:gd name="T95" fmla="*/ 35 h 123"/>
                <a:gd name="T96" fmla="*/ 36 w 63"/>
                <a:gd name="T97" fmla="*/ 48 h 123"/>
                <a:gd name="T98" fmla="*/ 34 w 63"/>
                <a:gd name="T99" fmla="*/ 40 h 123"/>
                <a:gd name="T100" fmla="*/ 39 w 63"/>
                <a:gd name="T101" fmla="*/ 34 h 123"/>
                <a:gd name="T102" fmla="*/ 30 w 63"/>
                <a:gd name="T103" fmla="*/ 31 h 123"/>
                <a:gd name="T104" fmla="*/ 24 w 63"/>
                <a:gd name="T105" fmla="*/ 28 h 123"/>
                <a:gd name="T106" fmla="*/ 25 w 63"/>
                <a:gd name="T107" fmla="*/ 21 h 123"/>
                <a:gd name="T108" fmla="*/ 33 w 63"/>
                <a:gd name="T109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123">
                  <a:moveTo>
                    <a:pt x="45" y="20"/>
                  </a:moveTo>
                  <a:cubicBezTo>
                    <a:pt x="45" y="19"/>
                    <a:pt x="46" y="19"/>
                    <a:pt x="45" y="18"/>
                  </a:cubicBezTo>
                  <a:cubicBezTo>
                    <a:pt x="44" y="15"/>
                    <a:pt x="41" y="13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3"/>
                    <a:pt x="30" y="15"/>
                    <a:pt x="27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3"/>
                    <a:pt x="22" y="23"/>
                    <a:pt x="21" y="24"/>
                  </a:cubicBezTo>
                  <a:cubicBezTo>
                    <a:pt x="20" y="25"/>
                    <a:pt x="21" y="26"/>
                    <a:pt x="19" y="26"/>
                  </a:cubicBezTo>
                  <a:cubicBezTo>
                    <a:pt x="17" y="26"/>
                    <a:pt x="17" y="24"/>
                    <a:pt x="17" y="23"/>
                  </a:cubicBezTo>
                  <a:cubicBezTo>
                    <a:pt x="16" y="19"/>
                    <a:pt x="17" y="16"/>
                    <a:pt x="19" y="12"/>
                  </a:cubicBezTo>
                  <a:cubicBezTo>
                    <a:pt x="20" y="10"/>
                    <a:pt x="23" y="10"/>
                    <a:pt x="26" y="8"/>
                  </a:cubicBezTo>
                  <a:cubicBezTo>
                    <a:pt x="27" y="8"/>
                    <a:pt x="28" y="7"/>
                    <a:pt x="30" y="6"/>
                  </a:cubicBezTo>
                  <a:cubicBezTo>
                    <a:pt x="31" y="6"/>
                    <a:pt x="32" y="5"/>
                    <a:pt x="33" y="5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2" y="0"/>
                    <a:pt x="31" y="1"/>
                    <a:pt x="30" y="1"/>
                  </a:cubicBezTo>
                  <a:cubicBezTo>
                    <a:pt x="29" y="2"/>
                    <a:pt x="29" y="2"/>
                    <a:pt x="28" y="3"/>
                  </a:cubicBezTo>
                  <a:cubicBezTo>
                    <a:pt x="27" y="3"/>
                    <a:pt x="21" y="7"/>
                    <a:pt x="21" y="4"/>
                  </a:cubicBezTo>
                  <a:cubicBezTo>
                    <a:pt x="20" y="3"/>
                    <a:pt x="19" y="1"/>
                    <a:pt x="18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8"/>
                    <a:pt x="15" y="11"/>
                    <a:pt x="15" y="15"/>
                  </a:cubicBezTo>
                  <a:cubicBezTo>
                    <a:pt x="15" y="18"/>
                    <a:pt x="14" y="21"/>
                    <a:pt x="14" y="24"/>
                  </a:cubicBezTo>
                  <a:cubicBezTo>
                    <a:pt x="13" y="26"/>
                    <a:pt x="12" y="28"/>
                    <a:pt x="15" y="30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3" y="36"/>
                    <a:pt x="13" y="41"/>
                    <a:pt x="13" y="46"/>
                  </a:cubicBezTo>
                  <a:cubicBezTo>
                    <a:pt x="13" y="48"/>
                    <a:pt x="13" y="49"/>
                    <a:pt x="14" y="51"/>
                  </a:cubicBezTo>
                  <a:cubicBezTo>
                    <a:pt x="14" y="52"/>
                    <a:pt x="15" y="54"/>
                    <a:pt x="15" y="55"/>
                  </a:cubicBezTo>
                  <a:cubicBezTo>
                    <a:pt x="14" y="55"/>
                    <a:pt x="12" y="56"/>
                    <a:pt x="12" y="57"/>
                  </a:cubicBezTo>
                  <a:cubicBezTo>
                    <a:pt x="10" y="57"/>
                    <a:pt x="10" y="57"/>
                    <a:pt x="9" y="56"/>
                  </a:cubicBezTo>
                  <a:cubicBezTo>
                    <a:pt x="8" y="53"/>
                    <a:pt x="11" y="50"/>
                    <a:pt x="8" y="48"/>
                  </a:cubicBezTo>
                  <a:cubicBezTo>
                    <a:pt x="7" y="47"/>
                    <a:pt x="7" y="44"/>
                    <a:pt x="7" y="44"/>
                  </a:cubicBezTo>
                  <a:cubicBezTo>
                    <a:pt x="7" y="42"/>
                    <a:pt x="7" y="40"/>
                    <a:pt x="7" y="38"/>
                  </a:cubicBezTo>
                  <a:cubicBezTo>
                    <a:pt x="8" y="33"/>
                    <a:pt x="7" y="28"/>
                    <a:pt x="5" y="23"/>
                  </a:cubicBezTo>
                  <a:cubicBezTo>
                    <a:pt x="5" y="22"/>
                    <a:pt x="4" y="20"/>
                    <a:pt x="2" y="21"/>
                  </a:cubicBezTo>
                  <a:cubicBezTo>
                    <a:pt x="2" y="21"/>
                    <a:pt x="2" y="22"/>
                    <a:pt x="2" y="23"/>
                  </a:cubicBezTo>
                  <a:cubicBezTo>
                    <a:pt x="2" y="24"/>
                    <a:pt x="1" y="25"/>
                    <a:pt x="1" y="26"/>
                  </a:cubicBezTo>
                  <a:cubicBezTo>
                    <a:pt x="1" y="32"/>
                    <a:pt x="1" y="35"/>
                    <a:pt x="2" y="40"/>
                  </a:cubicBezTo>
                  <a:cubicBezTo>
                    <a:pt x="2" y="44"/>
                    <a:pt x="2" y="48"/>
                    <a:pt x="3" y="52"/>
                  </a:cubicBezTo>
                  <a:cubicBezTo>
                    <a:pt x="4" y="54"/>
                    <a:pt x="5" y="56"/>
                    <a:pt x="4" y="58"/>
                  </a:cubicBezTo>
                  <a:cubicBezTo>
                    <a:pt x="3" y="59"/>
                    <a:pt x="1" y="60"/>
                    <a:pt x="0" y="61"/>
                  </a:cubicBezTo>
                  <a:cubicBezTo>
                    <a:pt x="1" y="62"/>
                    <a:pt x="2" y="61"/>
                    <a:pt x="4" y="61"/>
                  </a:cubicBezTo>
                  <a:cubicBezTo>
                    <a:pt x="4" y="61"/>
                    <a:pt x="5" y="61"/>
                    <a:pt x="6" y="62"/>
                  </a:cubicBezTo>
                  <a:cubicBezTo>
                    <a:pt x="6" y="62"/>
                    <a:pt x="7" y="62"/>
                    <a:pt x="7" y="62"/>
                  </a:cubicBezTo>
                  <a:cubicBezTo>
                    <a:pt x="7" y="62"/>
                    <a:pt x="8" y="61"/>
                    <a:pt x="8" y="60"/>
                  </a:cubicBezTo>
                  <a:cubicBezTo>
                    <a:pt x="8" y="60"/>
                    <a:pt x="8" y="59"/>
                    <a:pt x="11" y="58"/>
                  </a:cubicBezTo>
                  <a:cubicBezTo>
                    <a:pt x="13" y="58"/>
                    <a:pt x="15" y="58"/>
                    <a:pt x="17" y="57"/>
                  </a:cubicBezTo>
                  <a:cubicBezTo>
                    <a:pt x="21" y="57"/>
                    <a:pt x="25" y="56"/>
                    <a:pt x="29" y="57"/>
                  </a:cubicBezTo>
                  <a:cubicBezTo>
                    <a:pt x="30" y="57"/>
                    <a:pt x="30" y="58"/>
                    <a:pt x="31" y="59"/>
                  </a:cubicBezTo>
                  <a:cubicBezTo>
                    <a:pt x="32" y="60"/>
                    <a:pt x="33" y="61"/>
                    <a:pt x="34" y="62"/>
                  </a:cubicBezTo>
                  <a:cubicBezTo>
                    <a:pt x="34" y="62"/>
                    <a:pt x="36" y="63"/>
                    <a:pt x="38" y="60"/>
                  </a:cubicBezTo>
                  <a:cubicBezTo>
                    <a:pt x="39" y="59"/>
                    <a:pt x="39" y="57"/>
                    <a:pt x="40" y="55"/>
                  </a:cubicBezTo>
                  <a:cubicBezTo>
                    <a:pt x="40" y="54"/>
                    <a:pt x="40" y="54"/>
                    <a:pt x="41" y="53"/>
                  </a:cubicBezTo>
                  <a:cubicBezTo>
                    <a:pt x="41" y="53"/>
                    <a:pt x="42" y="53"/>
                    <a:pt x="43" y="53"/>
                  </a:cubicBezTo>
                  <a:cubicBezTo>
                    <a:pt x="45" y="53"/>
                    <a:pt x="49" y="52"/>
                    <a:pt x="51" y="55"/>
                  </a:cubicBezTo>
                  <a:cubicBezTo>
                    <a:pt x="51" y="56"/>
                    <a:pt x="51" y="57"/>
                    <a:pt x="50" y="58"/>
                  </a:cubicBezTo>
                  <a:cubicBezTo>
                    <a:pt x="46" y="63"/>
                    <a:pt x="41" y="66"/>
                    <a:pt x="37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1"/>
                    <a:pt x="34" y="70"/>
                    <a:pt x="34" y="70"/>
                  </a:cubicBezTo>
                  <a:cubicBezTo>
                    <a:pt x="33" y="70"/>
                    <a:pt x="32" y="70"/>
                    <a:pt x="32" y="71"/>
                  </a:cubicBezTo>
                  <a:cubicBezTo>
                    <a:pt x="27" y="72"/>
                    <a:pt x="22" y="74"/>
                    <a:pt x="17" y="76"/>
                  </a:cubicBezTo>
                  <a:cubicBezTo>
                    <a:pt x="16" y="77"/>
                    <a:pt x="16" y="77"/>
                    <a:pt x="15" y="78"/>
                  </a:cubicBezTo>
                  <a:cubicBezTo>
                    <a:pt x="15" y="79"/>
                    <a:pt x="14" y="79"/>
                    <a:pt x="15" y="80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18" y="80"/>
                    <a:pt x="19" y="80"/>
                    <a:pt x="19" y="80"/>
                  </a:cubicBezTo>
                  <a:cubicBezTo>
                    <a:pt x="22" y="79"/>
                    <a:pt x="24" y="78"/>
                    <a:pt x="26" y="77"/>
                  </a:cubicBezTo>
                  <a:cubicBezTo>
                    <a:pt x="27" y="76"/>
                    <a:pt x="28" y="77"/>
                    <a:pt x="28" y="78"/>
                  </a:cubicBezTo>
                  <a:cubicBezTo>
                    <a:pt x="27" y="81"/>
                    <a:pt x="26" y="83"/>
                    <a:pt x="24" y="85"/>
                  </a:cubicBezTo>
                  <a:cubicBezTo>
                    <a:pt x="23" y="86"/>
                    <a:pt x="22" y="88"/>
                    <a:pt x="21" y="89"/>
                  </a:cubicBezTo>
                  <a:cubicBezTo>
                    <a:pt x="20" y="90"/>
                    <a:pt x="21" y="92"/>
                    <a:pt x="22" y="94"/>
                  </a:cubicBezTo>
                  <a:cubicBezTo>
                    <a:pt x="22" y="95"/>
                    <a:pt x="22" y="96"/>
                    <a:pt x="23" y="98"/>
                  </a:cubicBezTo>
                  <a:cubicBezTo>
                    <a:pt x="23" y="98"/>
                    <a:pt x="23" y="99"/>
                    <a:pt x="22" y="99"/>
                  </a:cubicBezTo>
                  <a:cubicBezTo>
                    <a:pt x="22" y="99"/>
                    <a:pt x="20" y="100"/>
                    <a:pt x="20" y="100"/>
                  </a:cubicBezTo>
                  <a:cubicBezTo>
                    <a:pt x="16" y="100"/>
                    <a:pt x="13" y="102"/>
                    <a:pt x="10" y="104"/>
                  </a:cubicBezTo>
                  <a:cubicBezTo>
                    <a:pt x="8" y="105"/>
                    <a:pt x="7" y="108"/>
                    <a:pt x="7" y="111"/>
                  </a:cubicBezTo>
                  <a:cubicBezTo>
                    <a:pt x="7" y="112"/>
                    <a:pt x="8" y="117"/>
                    <a:pt x="10" y="117"/>
                  </a:cubicBezTo>
                  <a:cubicBezTo>
                    <a:pt x="10" y="116"/>
                    <a:pt x="9" y="115"/>
                    <a:pt x="9" y="114"/>
                  </a:cubicBezTo>
                  <a:cubicBezTo>
                    <a:pt x="9" y="112"/>
                    <a:pt x="10" y="109"/>
                    <a:pt x="12" y="107"/>
                  </a:cubicBezTo>
                  <a:cubicBezTo>
                    <a:pt x="15" y="105"/>
                    <a:pt x="19" y="103"/>
                    <a:pt x="22" y="103"/>
                  </a:cubicBezTo>
                  <a:cubicBezTo>
                    <a:pt x="24" y="103"/>
                    <a:pt x="25" y="103"/>
                    <a:pt x="26" y="103"/>
                  </a:cubicBezTo>
                  <a:cubicBezTo>
                    <a:pt x="28" y="102"/>
                    <a:pt x="28" y="107"/>
                    <a:pt x="27" y="108"/>
                  </a:cubicBezTo>
                  <a:cubicBezTo>
                    <a:pt x="27" y="114"/>
                    <a:pt x="22" y="123"/>
                    <a:pt x="15" y="120"/>
                  </a:cubicBezTo>
                  <a:cubicBezTo>
                    <a:pt x="14" y="120"/>
                    <a:pt x="15" y="119"/>
                    <a:pt x="14" y="119"/>
                  </a:cubicBezTo>
                  <a:cubicBezTo>
                    <a:pt x="13" y="119"/>
                    <a:pt x="12" y="119"/>
                    <a:pt x="11" y="119"/>
                  </a:cubicBezTo>
                  <a:cubicBezTo>
                    <a:pt x="12" y="120"/>
                    <a:pt x="14" y="122"/>
                    <a:pt x="16" y="122"/>
                  </a:cubicBezTo>
                  <a:cubicBezTo>
                    <a:pt x="24" y="123"/>
                    <a:pt x="31" y="118"/>
                    <a:pt x="33" y="111"/>
                  </a:cubicBezTo>
                  <a:cubicBezTo>
                    <a:pt x="34" y="109"/>
                    <a:pt x="33" y="106"/>
                    <a:pt x="34" y="105"/>
                  </a:cubicBezTo>
                  <a:cubicBezTo>
                    <a:pt x="34" y="103"/>
                    <a:pt x="36" y="101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44" y="103"/>
                    <a:pt x="49" y="104"/>
                    <a:pt x="54" y="106"/>
                  </a:cubicBezTo>
                  <a:cubicBezTo>
                    <a:pt x="54" y="104"/>
                    <a:pt x="53" y="102"/>
                    <a:pt x="51" y="100"/>
                  </a:cubicBezTo>
                  <a:cubicBezTo>
                    <a:pt x="51" y="99"/>
                    <a:pt x="49" y="99"/>
                    <a:pt x="48" y="99"/>
                  </a:cubicBezTo>
                  <a:cubicBezTo>
                    <a:pt x="47" y="99"/>
                    <a:pt x="45" y="99"/>
                    <a:pt x="44" y="100"/>
                  </a:cubicBezTo>
                  <a:cubicBezTo>
                    <a:pt x="42" y="100"/>
                    <a:pt x="39" y="100"/>
                    <a:pt x="36" y="99"/>
                  </a:cubicBezTo>
                  <a:cubicBezTo>
                    <a:pt x="35" y="99"/>
                    <a:pt x="35" y="99"/>
                    <a:pt x="34" y="98"/>
                  </a:cubicBezTo>
                  <a:cubicBezTo>
                    <a:pt x="34" y="96"/>
                    <a:pt x="34" y="94"/>
                    <a:pt x="32" y="93"/>
                  </a:cubicBezTo>
                  <a:cubicBezTo>
                    <a:pt x="31" y="92"/>
                    <a:pt x="30" y="92"/>
                    <a:pt x="29" y="92"/>
                  </a:cubicBezTo>
                  <a:cubicBezTo>
                    <a:pt x="27" y="91"/>
                    <a:pt x="22" y="91"/>
                    <a:pt x="25" y="89"/>
                  </a:cubicBezTo>
                  <a:cubicBezTo>
                    <a:pt x="26" y="87"/>
                    <a:pt x="26" y="86"/>
                    <a:pt x="27" y="84"/>
                  </a:cubicBezTo>
                  <a:cubicBezTo>
                    <a:pt x="29" y="81"/>
                    <a:pt x="31" y="76"/>
                    <a:pt x="35" y="75"/>
                  </a:cubicBezTo>
                  <a:cubicBezTo>
                    <a:pt x="36" y="75"/>
                    <a:pt x="38" y="75"/>
                    <a:pt x="37" y="74"/>
                  </a:cubicBezTo>
                  <a:cubicBezTo>
                    <a:pt x="37" y="73"/>
                    <a:pt x="36" y="72"/>
                    <a:pt x="36" y="71"/>
                  </a:cubicBezTo>
                  <a:cubicBezTo>
                    <a:pt x="36" y="71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69"/>
                    <a:pt x="40" y="69"/>
                    <a:pt x="41" y="68"/>
                  </a:cubicBezTo>
                  <a:cubicBezTo>
                    <a:pt x="43" y="68"/>
                    <a:pt x="44" y="67"/>
                    <a:pt x="45" y="66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50" y="63"/>
                    <a:pt x="53" y="61"/>
                    <a:pt x="56" y="59"/>
                  </a:cubicBezTo>
                  <a:cubicBezTo>
                    <a:pt x="58" y="58"/>
                    <a:pt x="59" y="59"/>
                    <a:pt x="61" y="58"/>
                  </a:cubicBezTo>
                  <a:cubicBezTo>
                    <a:pt x="61" y="58"/>
                    <a:pt x="62" y="57"/>
                    <a:pt x="62" y="56"/>
                  </a:cubicBezTo>
                  <a:cubicBezTo>
                    <a:pt x="63" y="55"/>
                    <a:pt x="61" y="53"/>
                    <a:pt x="61" y="53"/>
                  </a:cubicBezTo>
                  <a:cubicBezTo>
                    <a:pt x="58" y="51"/>
                    <a:pt x="55" y="50"/>
                    <a:pt x="51" y="49"/>
                  </a:cubicBezTo>
                  <a:cubicBezTo>
                    <a:pt x="51" y="49"/>
                    <a:pt x="50" y="49"/>
                    <a:pt x="49" y="50"/>
                  </a:cubicBezTo>
                  <a:cubicBezTo>
                    <a:pt x="47" y="51"/>
                    <a:pt x="45" y="52"/>
                    <a:pt x="43" y="51"/>
                  </a:cubicBezTo>
                  <a:cubicBezTo>
                    <a:pt x="40" y="51"/>
                    <a:pt x="41" y="47"/>
                    <a:pt x="41" y="45"/>
                  </a:cubicBezTo>
                  <a:cubicBezTo>
                    <a:pt x="42" y="40"/>
                    <a:pt x="43" y="36"/>
                    <a:pt x="43" y="32"/>
                  </a:cubicBezTo>
                  <a:cubicBezTo>
                    <a:pt x="44" y="30"/>
                    <a:pt x="44" y="28"/>
                    <a:pt x="44" y="26"/>
                  </a:cubicBezTo>
                  <a:cubicBezTo>
                    <a:pt x="44" y="25"/>
                    <a:pt x="44" y="24"/>
                    <a:pt x="44" y="23"/>
                  </a:cubicBezTo>
                  <a:cubicBezTo>
                    <a:pt x="44" y="22"/>
                    <a:pt x="44" y="21"/>
                    <a:pt x="45" y="20"/>
                  </a:cubicBezTo>
                  <a:close/>
                  <a:moveTo>
                    <a:pt x="20" y="47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9"/>
                    <a:pt x="16" y="47"/>
                  </a:cubicBezTo>
                  <a:cubicBezTo>
                    <a:pt x="16" y="47"/>
                    <a:pt x="16" y="36"/>
                    <a:pt x="16" y="33"/>
                  </a:cubicBezTo>
                  <a:cubicBezTo>
                    <a:pt x="16" y="33"/>
                    <a:pt x="16" y="30"/>
                    <a:pt x="18" y="30"/>
                  </a:cubicBezTo>
                  <a:cubicBezTo>
                    <a:pt x="18" y="30"/>
                    <a:pt x="20" y="29"/>
                    <a:pt x="20" y="31"/>
                  </a:cubicBezTo>
                  <a:cubicBezTo>
                    <a:pt x="20" y="36"/>
                    <a:pt x="20" y="40"/>
                    <a:pt x="21" y="44"/>
                  </a:cubicBezTo>
                  <a:cubicBezTo>
                    <a:pt x="21" y="44"/>
                    <a:pt x="21" y="46"/>
                    <a:pt x="20" y="47"/>
                  </a:cubicBezTo>
                  <a:close/>
                  <a:moveTo>
                    <a:pt x="35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0" y="56"/>
                    <a:pt x="30" y="55"/>
                    <a:pt x="31" y="55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3" y="53"/>
                    <a:pt x="35" y="53"/>
                    <a:pt x="35" y="54"/>
                  </a:cubicBezTo>
                  <a:cubicBezTo>
                    <a:pt x="35" y="55"/>
                    <a:pt x="35" y="56"/>
                    <a:pt x="35" y="56"/>
                  </a:cubicBezTo>
                  <a:close/>
                  <a:moveTo>
                    <a:pt x="36" y="48"/>
                  </a:moveTo>
                  <a:cubicBezTo>
                    <a:pt x="35" y="50"/>
                    <a:pt x="35" y="52"/>
                    <a:pt x="33" y="52"/>
                  </a:cubicBezTo>
                  <a:cubicBezTo>
                    <a:pt x="32" y="53"/>
                    <a:pt x="31" y="51"/>
                    <a:pt x="30" y="52"/>
                  </a:cubicBezTo>
                  <a:cubicBezTo>
                    <a:pt x="29" y="52"/>
                    <a:pt x="28" y="53"/>
                    <a:pt x="27" y="53"/>
                  </a:cubicBezTo>
                  <a:cubicBezTo>
                    <a:pt x="26" y="54"/>
                    <a:pt x="25" y="53"/>
                    <a:pt x="24" y="52"/>
                  </a:cubicBezTo>
                  <a:cubicBezTo>
                    <a:pt x="24" y="51"/>
                    <a:pt x="24" y="50"/>
                    <a:pt x="24" y="49"/>
                  </a:cubicBezTo>
                  <a:cubicBezTo>
                    <a:pt x="24" y="48"/>
                    <a:pt x="24" y="47"/>
                    <a:pt x="25" y="46"/>
                  </a:cubicBezTo>
                  <a:cubicBezTo>
                    <a:pt x="25" y="45"/>
                    <a:pt x="25" y="44"/>
                    <a:pt x="26" y="43"/>
                  </a:cubicBezTo>
                  <a:cubicBezTo>
                    <a:pt x="26" y="42"/>
                    <a:pt x="26" y="42"/>
                    <a:pt x="26" y="41"/>
                  </a:cubicBezTo>
                  <a:cubicBezTo>
                    <a:pt x="26" y="41"/>
                    <a:pt x="26" y="40"/>
                    <a:pt x="26" y="39"/>
                  </a:cubicBezTo>
                  <a:cubicBezTo>
                    <a:pt x="26" y="37"/>
                    <a:pt x="27" y="33"/>
                    <a:pt x="30" y="35"/>
                  </a:cubicBezTo>
                  <a:cubicBezTo>
                    <a:pt x="31" y="35"/>
                    <a:pt x="32" y="36"/>
                    <a:pt x="32" y="37"/>
                  </a:cubicBezTo>
                  <a:cubicBezTo>
                    <a:pt x="32" y="39"/>
                    <a:pt x="29" y="41"/>
                    <a:pt x="31" y="44"/>
                  </a:cubicBezTo>
                  <a:cubicBezTo>
                    <a:pt x="32" y="47"/>
                    <a:pt x="36" y="45"/>
                    <a:pt x="36" y="48"/>
                  </a:cubicBezTo>
                  <a:close/>
                  <a:moveTo>
                    <a:pt x="39" y="34"/>
                  </a:moveTo>
                  <a:cubicBezTo>
                    <a:pt x="39" y="36"/>
                    <a:pt x="39" y="38"/>
                    <a:pt x="38" y="41"/>
                  </a:cubicBezTo>
                  <a:cubicBezTo>
                    <a:pt x="37" y="43"/>
                    <a:pt x="34" y="42"/>
                    <a:pt x="34" y="40"/>
                  </a:cubicBezTo>
                  <a:cubicBezTo>
                    <a:pt x="34" y="38"/>
                    <a:pt x="34" y="37"/>
                    <a:pt x="34" y="35"/>
                  </a:cubicBezTo>
                  <a:cubicBezTo>
                    <a:pt x="35" y="34"/>
                    <a:pt x="36" y="32"/>
                    <a:pt x="38" y="32"/>
                  </a:cubicBezTo>
                  <a:cubicBezTo>
                    <a:pt x="39" y="31"/>
                    <a:pt x="39" y="32"/>
                    <a:pt x="39" y="34"/>
                  </a:cubicBezTo>
                  <a:close/>
                  <a:moveTo>
                    <a:pt x="40" y="25"/>
                  </a:moveTo>
                  <a:cubicBezTo>
                    <a:pt x="39" y="28"/>
                    <a:pt x="38" y="30"/>
                    <a:pt x="34" y="30"/>
                  </a:cubicBezTo>
                  <a:cubicBezTo>
                    <a:pt x="33" y="30"/>
                    <a:pt x="31" y="30"/>
                    <a:pt x="30" y="31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7" y="32"/>
                    <a:pt x="27" y="31"/>
                  </a:cubicBezTo>
                  <a:cubicBezTo>
                    <a:pt x="27" y="27"/>
                    <a:pt x="24" y="28"/>
                    <a:pt x="24" y="28"/>
                  </a:cubicBezTo>
                  <a:cubicBezTo>
                    <a:pt x="23" y="28"/>
                    <a:pt x="23" y="27"/>
                    <a:pt x="24" y="26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0" y="19"/>
                    <a:pt x="31" y="19"/>
                    <a:pt x="33" y="18"/>
                  </a:cubicBezTo>
                  <a:cubicBezTo>
                    <a:pt x="34" y="17"/>
                    <a:pt x="36" y="15"/>
                    <a:pt x="37" y="16"/>
                  </a:cubicBezTo>
                  <a:cubicBezTo>
                    <a:pt x="39" y="18"/>
                    <a:pt x="40" y="21"/>
                    <a:pt x="4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511175" y="895350"/>
              <a:ext cx="134938" cy="193675"/>
            </a:xfrm>
            <a:custGeom>
              <a:avLst/>
              <a:gdLst>
                <a:gd name="T0" fmla="*/ 58 w 59"/>
                <a:gd name="T1" fmla="*/ 8 h 86"/>
                <a:gd name="T2" fmla="*/ 59 w 59"/>
                <a:gd name="T3" fmla="*/ 11 h 86"/>
                <a:gd name="T4" fmla="*/ 58 w 59"/>
                <a:gd name="T5" fmla="*/ 16 h 86"/>
                <a:gd name="T6" fmla="*/ 58 w 59"/>
                <a:gd name="T7" fmla="*/ 44 h 86"/>
                <a:gd name="T8" fmla="*/ 58 w 59"/>
                <a:gd name="T9" fmla="*/ 58 h 86"/>
                <a:gd name="T10" fmla="*/ 59 w 59"/>
                <a:gd name="T11" fmla="*/ 61 h 86"/>
                <a:gd name="T12" fmla="*/ 59 w 59"/>
                <a:gd name="T13" fmla="*/ 72 h 86"/>
                <a:gd name="T14" fmla="*/ 54 w 59"/>
                <a:gd name="T15" fmla="*/ 84 h 86"/>
                <a:gd name="T16" fmla="*/ 51 w 59"/>
                <a:gd name="T17" fmla="*/ 81 h 86"/>
                <a:gd name="T18" fmla="*/ 51 w 59"/>
                <a:gd name="T19" fmla="*/ 81 h 86"/>
                <a:gd name="T20" fmla="*/ 42 w 59"/>
                <a:gd name="T21" fmla="*/ 77 h 86"/>
                <a:gd name="T22" fmla="*/ 36 w 59"/>
                <a:gd name="T23" fmla="*/ 71 h 86"/>
                <a:gd name="T24" fmla="*/ 53 w 59"/>
                <a:gd name="T25" fmla="*/ 69 h 86"/>
                <a:gd name="T26" fmla="*/ 53 w 59"/>
                <a:gd name="T27" fmla="*/ 58 h 86"/>
                <a:gd name="T28" fmla="*/ 52 w 59"/>
                <a:gd name="T29" fmla="*/ 46 h 86"/>
                <a:gd name="T30" fmla="*/ 51 w 59"/>
                <a:gd name="T31" fmla="*/ 34 h 86"/>
                <a:gd name="T32" fmla="*/ 51 w 59"/>
                <a:gd name="T33" fmla="*/ 21 h 86"/>
                <a:gd name="T34" fmla="*/ 51 w 59"/>
                <a:gd name="T35" fmla="*/ 10 h 86"/>
                <a:gd name="T36" fmla="*/ 48 w 59"/>
                <a:gd name="T37" fmla="*/ 5 h 86"/>
                <a:gd name="T38" fmla="*/ 45 w 59"/>
                <a:gd name="T39" fmla="*/ 5 h 86"/>
                <a:gd name="T40" fmla="*/ 35 w 59"/>
                <a:gd name="T41" fmla="*/ 7 h 86"/>
                <a:gd name="T42" fmla="*/ 19 w 59"/>
                <a:gd name="T43" fmla="*/ 12 h 86"/>
                <a:gd name="T44" fmla="*/ 18 w 59"/>
                <a:gd name="T45" fmla="*/ 12 h 86"/>
                <a:gd name="T46" fmla="*/ 13 w 59"/>
                <a:gd name="T47" fmla="*/ 14 h 86"/>
                <a:gd name="T48" fmla="*/ 11 w 59"/>
                <a:gd name="T49" fmla="*/ 16 h 86"/>
                <a:gd name="T50" fmla="*/ 10 w 59"/>
                <a:gd name="T51" fmla="*/ 18 h 86"/>
                <a:gd name="T52" fmla="*/ 3 w 59"/>
                <a:gd name="T53" fmla="*/ 17 h 86"/>
                <a:gd name="T54" fmla="*/ 1 w 59"/>
                <a:gd name="T55" fmla="*/ 14 h 86"/>
                <a:gd name="T56" fmla="*/ 7 w 59"/>
                <a:gd name="T57" fmla="*/ 11 h 86"/>
                <a:gd name="T58" fmla="*/ 32 w 59"/>
                <a:gd name="T59" fmla="*/ 4 h 86"/>
                <a:gd name="T60" fmla="*/ 44 w 59"/>
                <a:gd name="T61" fmla="*/ 2 h 86"/>
                <a:gd name="T62" fmla="*/ 48 w 59"/>
                <a:gd name="T63" fmla="*/ 1 h 86"/>
                <a:gd name="T64" fmla="*/ 52 w 59"/>
                <a:gd name="T65" fmla="*/ 2 h 86"/>
                <a:gd name="T66" fmla="*/ 58 w 59"/>
                <a:gd name="T6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86">
                  <a:moveTo>
                    <a:pt x="58" y="8"/>
                  </a:moveTo>
                  <a:cubicBezTo>
                    <a:pt x="59" y="9"/>
                    <a:pt x="59" y="10"/>
                    <a:pt x="59" y="11"/>
                  </a:cubicBezTo>
                  <a:cubicBezTo>
                    <a:pt x="58" y="13"/>
                    <a:pt x="58" y="14"/>
                    <a:pt x="58" y="16"/>
                  </a:cubicBezTo>
                  <a:cubicBezTo>
                    <a:pt x="57" y="25"/>
                    <a:pt x="57" y="34"/>
                    <a:pt x="58" y="44"/>
                  </a:cubicBezTo>
                  <a:cubicBezTo>
                    <a:pt x="58" y="48"/>
                    <a:pt x="58" y="53"/>
                    <a:pt x="58" y="58"/>
                  </a:cubicBezTo>
                  <a:cubicBezTo>
                    <a:pt x="58" y="59"/>
                    <a:pt x="58" y="60"/>
                    <a:pt x="59" y="61"/>
                  </a:cubicBezTo>
                  <a:cubicBezTo>
                    <a:pt x="59" y="65"/>
                    <a:pt x="59" y="68"/>
                    <a:pt x="59" y="72"/>
                  </a:cubicBezTo>
                  <a:cubicBezTo>
                    <a:pt x="59" y="74"/>
                    <a:pt x="57" y="86"/>
                    <a:pt x="54" y="84"/>
                  </a:cubicBezTo>
                  <a:cubicBezTo>
                    <a:pt x="53" y="84"/>
                    <a:pt x="52" y="83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49" y="79"/>
                    <a:pt x="45" y="79"/>
                    <a:pt x="42" y="77"/>
                  </a:cubicBezTo>
                  <a:cubicBezTo>
                    <a:pt x="40" y="76"/>
                    <a:pt x="36" y="74"/>
                    <a:pt x="36" y="71"/>
                  </a:cubicBezTo>
                  <a:cubicBezTo>
                    <a:pt x="37" y="70"/>
                    <a:pt x="51" y="75"/>
                    <a:pt x="53" y="69"/>
                  </a:cubicBezTo>
                  <a:cubicBezTo>
                    <a:pt x="53" y="66"/>
                    <a:pt x="53" y="62"/>
                    <a:pt x="53" y="58"/>
                  </a:cubicBezTo>
                  <a:cubicBezTo>
                    <a:pt x="52" y="54"/>
                    <a:pt x="52" y="50"/>
                    <a:pt x="52" y="46"/>
                  </a:cubicBezTo>
                  <a:cubicBezTo>
                    <a:pt x="52" y="42"/>
                    <a:pt x="52" y="38"/>
                    <a:pt x="51" y="34"/>
                  </a:cubicBezTo>
                  <a:cubicBezTo>
                    <a:pt x="51" y="30"/>
                    <a:pt x="51" y="25"/>
                    <a:pt x="51" y="21"/>
                  </a:cubicBezTo>
                  <a:cubicBezTo>
                    <a:pt x="52" y="17"/>
                    <a:pt x="52" y="13"/>
                    <a:pt x="51" y="10"/>
                  </a:cubicBezTo>
                  <a:cubicBezTo>
                    <a:pt x="51" y="10"/>
                    <a:pt x="50" y="6"/>
                    <a:pt x="48" y="5"/>
                  </a:cubicBezTo>
                  <a:cubicBezTo>
                    <a:pt x="47" y="5"/>
                    <a:pt x="46" y="5"/>
                    <a:pt x="45" y="5"/>
                  </a:cubicBezTo>
                  <a:cubicBezTo>
                    <a:pt x="43" y="5"/>
                    <a:pt x="35" y="7"/>
                    <a:pt x="35" y="7"/>
                  </a:cubicBezTo>
                  <a:cubicBezTo>
                    <a:pt x="30" y="8"/>
                    <a:pt x="24" y="10"/>
                    <a:pt x="19" y="12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6" y="13"/>
                    <a:pt x="15" y="14"/>
                    <a:pt x="13" y="14"/>
                  </a:cubicBezTo>
                  <a:cubicBezTo>
                    <a:pt x="13" y="15"/>
                    <a:pt x="12" y="15"/>
                    <a:pt x="11" y="16"/>
                  </a:cubicBezTo>
                  <a:cubicBezTo>
                    <a:pt x="11" y="16"/>
                    <a:pt x="10" y="18"/>
                    <a:pt x="10" y="18"/>
                  </a:cubicBezTo>
                  <a:cubicBezTo>
                    <a:pt x="8" y="18"/>
                    <a:pt x="5" y="18"/>
                    <a:pt x="3" y="17"/>
                  </a:cubicBezTo>
                  <a:cubicBezTo>
                    <a:pt x="2" y="16"/>
                    <a:pt x="0" y="16"/>
                    <a:pt x="1" y="14"/>
                  </a:cubicBezTo>
                  <a:cubicBezTo>
                    <a:pt x="3" y="13"/>
                    <a:pt x="5" y="12"/>
                    <a:pt x="7" y="11"/>
                  </a:cubicBezTo>
                  <a:cubicBezTo>
                    <a:pt x="15" y="8"/>
                    <a:pt x="23" y="6"/>
                    <a:pt x="32" y="4"/>
                  </a:cubicBezTo>
                  <a:cubicBezTo>
                    <a:pt x="36" y="3"/>
                    <a:pt x="40" y="2"/>
                    <a:pt x="44" y="2"/>
                  </a:cubicBezTo>
                  <a:cubicBezTo>
                    <a:pt x="45" y="2"/>
                    <a:pt x="47" y="2"/>
                    <a:pt x="48" y="1"/>
                  </a:cubicBezTo>
                  <a:cubicBezTo>
                    <a:pt x="50" y="0"/>
                    <a:pt x="50" y="1"/>
                    <a:pt x="52" y="2"/>
                  </a:cubicBezTo>
                  <a:lnTo>
                    <a:pt x="5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515938" y="927100"/>
              <a:ext cx="107950" cy="141288"/>
            </a:xfrm>
            <a:custGeom>
              <a:avLst/>
              <a:gdLst>
                <a:gd name="T0" fmla="*/ 14 w 47"/>
                <a:gd name="T1" fmla="*/ 16 h 63"/>
                <a:gd name="T2" fmla="*/ 19 w 47"/>
                <a:gd name="T3" fmla="*/ 9 h 63"/>
                <a:gd name="T4" fmla="*/ 24 w 47"/>
                <a:gd name="T5" fmla="*/ 14 h 63"/>
                <a:gd name="T6" fmla="*/ 25 w 47"/>
                <a:gd name="T7" fmla="*/ 31 h 63"/>
                <a:gd name="T8" fmla="*/ 5 w 47"/>
                <a:gd name="T9" fmla="*/ 47 h 63"/>
                <a:gd name="T10" fmla="*/ 7 w 47"/>
                <a:gd name="T11" fmla="*/ 51 h 63"/>
                <a:gd name="T12" fmla="*/ 12 w 47"/>
                <a:gd name="T13" fmla="*/ 48 h 63"/>
                <a:gd name="T14" fmla="*/ 29 w 47"/>
                <a:gd name="T15" fmla="*/ 31 h 63"/>
                <a:gd name="T16" fmla="*/ 34 w 47"/>
                <a:gd name="T17" fmla="*/ 34 h 63"/>
                <a:gd name="T18" fmla="*/ 23 w 47"/>
                <a:gd name="T19" fmla="*/ 50 h 63"/>
                <a:gd name="T20" fmla="*/ 13 w 47"/>
                <a:gd name="T21" fmla="*/ 53 h 63"/>
                <a:gd name="T22" fmla="*/ 1 w 47"/>
                <a:gd name="T23" fmla="*/ 60 h 63"/>
                <a:gd name="T24" fmla="*/ 5 w 47"/>
                <a:gd name="T25" fmla="*/ 62 h 63"/>
                <a:gd name="T26" fmla="*/ 13 w 47"/>
                <a:gd name="T27" fmla="*/ 57 h 63"/>
                <a:gd name="T28" fmla="*/ 26 w 47"/>
                <a:gd name="T29" fmla="*/ 52 h 63"/>
                <a:gd name="T30" fmla="*/ 41 w 47"/>
                <a:gd name="T31" fmla="*/ 49 h 63"/>
                <a:gd name="T32" fmla="*/ 40 w 47"/>
                <a:gd name="T33" fmla="*/ 38 h 63"/>
                <a:gd name="T34" fmla="*/ 40 w 47"/>
                <a:gd name="T35" fmla="*/ 31 h 63"/>
                <a:gd name="T36" fmla="*/ 45 w 47"/>
                <a:gd name="T37" fmla="*/ 23 h 63"/>
                <a:gd name="T38" fmla="*/ 45 w 47"/>
                <a:gd name="T39" fmla="*/ 20 h 63"/>
                <a:gd name="T40" fmla="*/ 40 w 47"/>
                <a:gd name="T41" fmla="*/ 16 h 63"/>
                <a:gd name="T42" fmla="*/ 40 w 47"/>
                <a:gd name="T43" fmla="*/ 23 h 63"/>
                <a:gd name="T44" fmla="*/ 37 w 47"/>
                <a:gd name="T45" fmla="*/ 30 h 63"/>
                <a:gd name="T46" fmla="*/ 35 w 47"/>
                <a:gd name="T47" fmla="*/ 31 h 63"/>
                <a:gd name="T48" fmla="*/ 24 w 47"/>
                <a:gd name="T49" fmla="*/ 7 h 63"/>
                <a:gd name="T50" fmla="*/ 24 w 47"/>
                <a:gd name="T51" fmla="*/ 3 h 63"/>
                <a:gd name="T52" fmla="*/ 17 w 47"/>
                <a:gd name="T53" fmla="*/ 1 h 63"/>
                <a:gd name="T54" fmla="*/ 18 w 47"/>
                <a:gd name="T55" fmla="*/ 5 h 63"/>
                <a:gd name="T56" fmla="*/ 5 w 47"/>
                <a:gd name="T57" fmla="*/ 13 h 63"/>
                <a:gd name="T58" fmla="*/ 6 w 47"/>
                <a:gd name="T59" fmla="*/ 16 h 63"/>
                <a:gd name="T60" fmla="*/ 11 w 47"/>
                <a:gd name="T61" fmla="*/ 15 h 63"/>
                <a:gd name="T62" fmla="*/ 12 w 47"/>
                <a:gd name="T63" fmla="*/ 15 h 63"/>
                <a:gd name="T64" fmla="*/ 6 w 47"/>
                <a:gd name="T65" fmla="*/ 26 h 63"/>
                <a:gd name="T66" fmla="*/ 0 w 47"/>
                <a:gd name="T67" fmla="*/ 38 h 63"/>
                <a:gd name="T68" fmla="*/ 3 w 47"/>
                <a:gd name="T69" fmla="*/ 42 h 63"/>
                <a:gd name="T70" fmla="*/ 16 w 47"/>
                <a:gd name="T71" fmla="*/ 31 h 63"/>
                <a:gd name="T72" fmla="*/ 13 w 47"/>
                <a:gd name="T73" fmla="*/ 31 h 63"/>
                <a:gd name="T74" fmla="*/ 7 w 47"/>
                <a:gd name="T75" fmla="*/ 31 h 63"/>
                <a:gd name="T76" fmla="*/ 29 w 47"/>
                <a:gd name="T77" fmla="*/ 48 h 63"/>
                <a:gd name="T78" fmla="*/ 28 w 47"/>
                <a:gd name="T79" fmla="*/ 48 h 63"/>
                <a:gd name="T80" fmla="*/ 38 w 47"/>
                <a:gd name="T81" fmla="*/ 41 h 63"/>
                <a:gd name="T82" fmla="*/ 39 w 47"/>
                <a:gd name="T83" fmla="*/ 47 h 63"/>
                <a:gd name="T84" fmla="*/ 34 w 47"/>
                <a:gd name="T85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63">
                  <a:moveTo>
                    <a:pt x="9" y="27"/>
                  </a:moveTo>
                  <a:cubicBezTo>
                    <a:pt x="10" y="25"/>
                    <a:pt x="14" y="16"/>
                    <a:pt x="14" y="16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8" y="10"/>
                    <a:pt x="19" y="10"/>
                    <a:pt x="19" y="9"/>
                  </a:cubicBezTo>
                  <a:cubicBezTo>
                    <a:pt x="20" y="8"/>
                    <a:pt x="21" y="7"/>
                    <a:pt x="22" y="8"/>
                  </a:cubicBezTo>
                  <a:cubicBezTo>
                    <a:pt x="23" y="10"/>
                    <a:pt x="23" y="12"/>
                    <a:pt x="24" y="14"/>
                  </a:cubicBezTo>
                  <a:cubicBezTo>
                    <a:pt x="26" y="19"/>
                    <a:pt x="29" y="23"/>
                    <a:pt x="30" y="27"/>
                  </a:cubicBezTo>
                  <a:cubicBezTo>
                    <a:pt x="29" y="29"/>
                    <a:pt x="27" y="30"/>
                    <a:pt x="25" y="31"/>
                  </a:cubicBezTo>
                  <a:cubicBezTo>
                    <a:pt x="23" y="34"/>
                    <a:pt x="7" y="46"/>
                    <a:pt x="7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9"/>
                    <a:pt x="6" y="50"/>
                  </a:cubicBezTo>
                  <a:cubicBezTo>
                    <a:pt x="6" y="50"/>
                    <a:pt x="7" y="50"/>
                    <a:pt x="7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0" y="50"/>
                    <a:pt x="11" y="49"/>
                    <a:pt x="12" y="48"/>
                  </a:cubicBezTo>
                  <a:cubicBezTo>
                    <a:pt x="14" y="47"/>
                    <a:pt x="16" y="45"/>
                    <a:pt x="18" y="43"/>
                  </a:cubicBezTo>
                  <a:cubicBezTo>
                    <a:pt x="22" y="39"/>
                    <a:pt x="25" y="35"/>
                    <a:pt x="29" y="31"/>
                  </a:cubicBezTo>
                  <a:cubicBezTo>
                    <a:pt x="29" y="30"/>
                    <a:pt x="30" y="29"/>
                    <a:pt x="32" y="30"/>
                  </a:cubicBezTo>
                  <a:cubicBezTo>
                    <a:pt x="33" y="31"/>
                    <a:pt x="34" y="32"/>
                    <a:pt x="34" y="34"/>
                  </a:cubicBezTo>
                  <a:cubicBezTo>
                    <a:pt x="34" y="38"/>
                    <a:pt x="32" y="42"/>
                    <a:pt x="28" y="45"/>
                  </a:cubicBezTo>
                  <a:cubicBezTo>
                    <a:pt x="27" y="46"/>
                    <a:pt x="24" y="49"/>
                    <a:pt x="23" y="50"/>
                  </a:cubicBezTo>
                  <a:cubicBezTo>
                    <a:pt x="22" y="50"/>
                    <a:pt x="21" y="50"/>
                    <a:pt x="20" y="51"/>
                  </a:cubicBezTo>
                  <a:cubicBezTo>
                    <a:pt x="18" y="51"/>
                    <a:pt x="15" y="52"/>
                    <a:pt x="13" y="53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0" y="60"/>
                    <a:pt x="2" y="62"/>
                    <a:pt x="3" y="62"/>
                  </a:cubicBezTo>
                  <a:cubicBezTo>
                    <a:pt x="4" y="62"/>
                    <a:pt x="4" y="63"/>
                    <a:pt x="5" y="62"/>
                  </a:cubicBezTo>
                  <a:cubicBezTo>
                    <a:pt x="6" y="60"/>
                    <a:pt x="8" y="61"/>
                    <a:pt x="9" y="60"/>
                  </a:cubicBezTo>
                  <a:cubicBezTo>
                    <a:pt x="11" y="59"/>
                    <a:pt x="12" y="58"/>
                    <a:pt x="13" y="57"/>
                  </a:cubicBezTo>
                  <a:cubicBezTo>
                    <a:pt x="14" y="56"/>
                    <a:pt x="16" y="55"/>
                    <a:pt x="17" y="55"/>
                  </a:cubicBezTo>
                  <a:cubicBezTo>
                    <a:pt x="20" y="54"/>
                    <a:pt x="23" y="53"/>
                    <a:pt x="26" y="52"/>
                  </a:cubicBezTo>
                  <a:cubicBezTo>
                    <a:pt x="28" y="51"/>
                    <a:pt x="31" y="51"/>
                    <a:pt x="34" y="50"/>
                  </a:cubicBezTo>
                  <a:cubicBezTo>
                    <a:pt x="37" y="50"/>
                    <a:pt x="39" y="50"/>
                    <a:pt x="41" y="49"/>
                  </a:cubicBezTo>
                  <a:cubicBezTo>
                    <a:pt x="43" y="49"/>
                    <a:pt x="45" y="49"/>
                    <a:pt x="47" y="50"/>
                  </a:cubicBezTo>
                  <a:cubicBezTo>
                    <a:pt x="46" y="45"/>
                    <a:pt x="43" y="41"/>
                    <a:pt x="40" y="38"/>
                  </a:cubicBezTo>
                  <a:cubicBezTo>
                    <a:pt x="38" y="36"/>
                    <a:pt x="39" y="35"/>
                    <a:pt x="39" y="35"/>
                  </a:cubicBezTo>
                  <a:cubicBezTo>
                    <a:pt x="39" y="34"/>
                    <a:pt x="40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4" y="26"/>
                    <a:pt x="44" y="25"/>
                    <a:pt x="45" y="23"/>
                  </a:cubicBezTo>
                  <a:cubicBezTo>
                    <a:pt x="45" y="23"/>
                    <a:pt x="46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4" y="20"/>
                    <a:pt x="43" y="19"/>
                    <a:pt x="42" y="18"/>
                  </a:cubicBezTo>
                  <a:cubicBezTo>
                    <a:pt x="42" y="17"/>
                    <a:pt x="41" y="17"/>
                    <a:pt x="40" y="16"/>
                  </a:cubicBezTo>
                  <a:cubicBezTo>
                    <a:pt x="38" y="15"/>
                    <a:pt x="39" y="18"/>
                    <a:pt x="40" y="19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40" y="24"/>
                    <a:pt x="39" y="26"/>
                    <a:pt x="39" y="27"/>
                  </a:cubicBezTo>
                  <a:cubicBezTo>
                    <a:pt x="38" y="28"/>
                    <a:pt x="38" y="29"/>
                    <a:pt x="37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6" y="32"/>
                    <a:pt x="35" y="31"/>
                    <a:pt x="35" y="31"/>
                  </a:cubicBezTo>
                  <a:cubicBezTo>
                    <a:pt x="32" y="24"/>
                    <a:pt x="29" y="17"/>
                    <a:pt x="26" y="10"/>
                  </a:cubicBezTo>
                  <a:cubicBezTo>
                    <a:pt x="25" y="9"/>
                    <a:pt x="25" y="8"/>
                    <a:pt x="24" y="7"/>
                  </a:cubicBezTo>
                  <a:cubicBezTo>
                    <a:pt x="24" y="6"/>
                    <a:pt x="26" y="6"/>
                    <a:pt x="26" y="4"/>
                  </a:cubicBezTo>
                  <a:cubicBezTo>
                    <a:pt x="27" y="3"/>
                    <a:pt x="25" y="3"/>
                    <a:pt x="24" y="3"/>
                  </a:cubicBezTo>
                  <a:cubicBezTo>
                    <a:pt x="23" y="3"/>
                    <a:pt x="23" y="1"/>
                    <a:pt x="21" y="1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3"/>
                    <a:pt x="19" y="4"/>
                    <a:pt x="18" y="5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2" y="9"/>
                    <a:pt x="9" y="11"/>
                    <a:pt x="5" y="13"/>
                  </a:cubicBezTo>
                  <a:cubicBezTo>
                    <a:pt x="5" y="13"/>
                    <a:pt x="1" y="14"/>
                    <a:pt x="3" y="15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1" y="16"/>
                    <a:pt x="11" y="17"/>
                    <a:pt x="10" y="18"/>
                  </a:cubicBezTo>
                  <a:cubicBezTo>
                    <a:pt x="9" y="22"/>
                    <a:pt x="8" y="23"/>
                    <a:pt x="6" y="26"/>
                  </a:cubicBezTo>
                  <a:cubicBezTo>
                    <a:pt x="4" y="29"/>
                    <a:pt x="3" y="32"/>
                    <a:pt x="2" y="35"/>
                  </a:cubicBezTo>
                  <a:cubicBezTo>
                    <a:pt x="2" y="36"/>
                    <a:pt x="1" y="37"/>
                    <a:pt x="0" y="38"/>
                  </a:cubicBezTo>
                  <a:cubicBezTo>
                    <a:pt x="0" y="38"/>
                    <a:pt x="0" y="39"/>
                    <a:pt x="2" y="41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4" y="42"/>
                    <a:pt x="5" y="40"/>
                    <a:pt x="6" y="40"/>
                  </a:cubicBezTo>
                  <a:cubicBezTo>
                    <a:pt x="9" y="37"/>
                    <a:pt x="13" y="35"/>
                    <a:pt x="16" y="31"/>
                  </a:cubicBezTo>
                  <a:cubicBezTo>
                    <a:pt x="16" y="30"/>
                    <a:pt x="17" y="29"/>
                    <a:pt x="17" y="28"/>
                  </a:cubicBezTo>
                  <a:cubicBezTo>
                    <a:pt x="16" y="28"/>
                    <a:pt x="13" y="30"/>
                    <a:pt x="13" y="31"/>
                  </a:cubicBezTo>
                  <a:cubicBezTo>
                    <a:pt x="10" y="32"/>
                    <a:pt x="7" y="36"/>
                    <a:pt x="6" y="34"/>
                  </a:cubicBezTo>
                  <a:cubicBezTo>
                    <a:pt x="5" y="34"/>
                    <a:pt x="6" y="31"/>
                    <a:pt x="7" y="31"/>
                  </a:cubicBezTo>
                  <a:lnTo>
                    <a:pt x="9" y="27"/>
                  </a:lnTo>
                  <a:close/>
                  <a:moveTo>
                    <a:pt x="29" y="48"/>
                  </a:moveTo>
                  <a:cubicBezTo>
                    <a:pt x="29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30" y="45"/>
                    <a:pt x="31" y="44"/>
                  </a:cubicBezTo>
                  <a:cubicBezTo>
                    <a:pt x="33" y="42"/>
                    <a:pt x="36" y="38"/>
                    <a:pt x="38" y="41"/>
                  </a:cubicBezTo>
                  <a:cubicBezTo>
                    <a:pt x="39" y="42"/>
                    <a:pt x="40" y="44"/>
                    <a:pt x="41" y="46"/>
                  </a:cubicBezTo>
                  <a:cubicBezTo>
                    <a:pt x="42" y="47"/>
                    <a:pt x="39" y="47"/>
                    <a:pt x="39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7"/>
                    <a:pt x="35" y="47"/>
                    <a:pt x="34" y="47"/>
                  </a:cubicBezTo>
                  <a:cubicBezTo>
                    <a:pt x="32" y="47"/>
                    <a:pt x="31" y="47"/>
                    <a:pt x="2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593725" y="930275"/>
              <a:ext cx="20638" cy="15875"/>
            </a:xfrm>
            <a:custGeom>
              <a:avLst/>
              <a:gdLst>
                <a:gd name="T0" fmla="*/ 3 w 9"/>
                <a:gd name="T1" fmla="*/ 5 h 7"/>
                <a:gd name="T2" fmla="*/ 6 w 9"/>
                <a:gd name="T3" fmla="*/ 7 h 7"/>
                <a:gd name="T4" fmla="*/ 7 w 9"/>
                <a:gd name="T5" fmla="*/ 6 h 7"/>
                <a:gd name="T6" fmla="*/ 0 w 9"/>
                <a:gd name="T7" fmla="*/ 0 h 7"/>
                <a:gd name="T8" fmla="*/ 0 w 9"/>
                <a:gd name="T9" fmla="*/ 0 h 7"/>
                <a:gd name="T10" fmla="*/ 1 w 9"/>
                <a:gd name="T11" fmla="*/ 2 h 7"/>
                <a:gd name="T12" fmla="*/ 2 w 9"/>
                <a:gd name="T13" fmla="*/ 3 h 7"/>
                <a:gd name="T14" fmla="*/ 3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3" y="5"/>
                  </a:moveTo>
                  <a:cubicBezTo>
                    <a:pt x="3" y="7"/>
                    <a:pt x="4" y="7"/>
                    <a:pt x="6" y="7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9" y="2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550863" y="969963"/>
              <a:ext cx="22225" cy="15875"/>
            </a:xfrm>
            <a:custGeom>
              <a:avLst/>
              <a:gdLst>
                <a:gd name="T0" fmla="*/ 6 w 10"/>
                <a:gd name="T1" fmla="*/ 7 h 7"/>
                <a:gd name="T2" fmla="*/ 5 w 10"/>
                <a:gd name="T3" fmla="*/ 7 h 7"/>
                <a:gd name="T4" fmla="*/ 5 w 10"/>
                <a:gd name="T5" fmla="*/ 5 h 7"/>
                <a:gd name="T6" fmla="*/ 4 w 10"/>
                <a:gd name="T7" fmla="*/ 4 h 7"/>
                <a:gd name="T8" fmla="*/ 1 w 10"/>
                <a:gd name="T9" fmla="*/ 2 h 7"/>
                <a:gd name="T10" fmla="*/ 3 w 10"/>
                <a:gd name="T11" fmla="*/ 0 h 7"/>
                <a:gd name="T12" fmla="*/ 5 w 10"/>
                <a:gd name="T13" fmla="*/ 1 h 7"/>
                <a:gd name="T14" fmla="*/ 9 w 10"/>
                <a:gd name="T15" fmla="*/ 4 h 7"/>
                <a:gd name="T16" fmla="*/ 9 w 10"/>
                <a:gd name="T17" fmla="*/ 5 h 7"/>
                <a:gd name="T18" fmla="*/ 8 w 10"/>
                <a:gd name="T19" fmla="*/ 5 h 7"/>
                <a:gd name="T20" fmla="*/ 7 w 10"/>
                <a:gd name="T21" fmla="*/ 5 h 7"/>
                <a:gd name="T22" fmla="*/ 6 w 10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2"/>
                    <a:pt x="10" y="2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95300" y="985838"/>
              <a:ext cx="20638" cy="92075"/>
            </a:xfrm>
            <a:custGeom>
              <a:avLst/>
              <a:gdLst>
                <a:gd name="T0" fmla="*/ 7 w 9"/>
                <a:gd name="T1" fmla="*/ 29 h 41"/>
                <a:gd name="T2" fmla="*/ 8 w 9"/>
                <a:gd name="T3" fmla="*/ 33 h 41"/>
                <a:gd name="T4" fmla="*/ 8 w 9"/>
                <a:gd name="T5" fmla="*/ 34 h 41"/>
                <a:gd name="T6" fmla="*/ 8 w 9"/>
                <a:gd name="T7" fmla="*/ 37 h 41"/>
                <a:gd name="T8" fmla="*/ 5 w 9"/>
                <a:gd name="T9" fmla="*/ 41 h 41"/>
                <a:gd name="T10" fmla="*/ 3 w 9"/>
                <a:gd name="T11" fmla="*/ 39 h 41"/>
                <a:gd name="T12" fmla="*/ 0 w 9"/>
                <a:gd name="T13" fmla="*/ 33 h 41"/>
                <a:gd name="T14" fmla="*/ 2 w 9"/>
                <a:gd name="T15" fmla="*/ 30 h 41"/>
                <a:gd name="T16" fmla="*/ 2 w 9"/>
                <a:gd name="T17" fmla="*/ 24 h 41"/>
                <a:gd name="T18" fmla="*/ 2 w 9"/>
                <a:gd name="T19" fmla="*/ 10 h 41"/>
                <a:gd name="T20" fmla="*/ 3 w 9"/>
                <a:gd name="T21" fmla="*/ 3 h 41"/>
                <a:gd name="T22" fmla="*/ 5 w 9"/>
                <a:gd name="T23" fmla="*/ 2 h 41"/>
                <a:gd name="T24" fmla="*/ 7 w 9"/>
                <a:gd name="T25" fmla="*/ 5 h 41"/>
                <a:gd name="T26" fmla="*/ 8 w 9"/>
                <a:gd name="T27" fmla="*/ 9 h 41"/>
                <a:gd name="T28" fmla="*/ 9 w 9"/>
                <a:gd name="T29" fmla="*/ 11 h 41"/>
                <a:gd name="T30" fmla="*/ 7 w 9"/>
                <a:gd name="T31" fmla="*/ 14 h 41"/>
                <a:gd name="T32" fmla="*/ 6 w 9"/>
                <a:gd name="T33" fmla="*/ 22 h 41"/>
                <a:gd name="T34" fmla="*/ 7 w 9"/>
                <a:gd name="T3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41">
                  <a:moveTo>
                    <a:pt x="7" y="29"/>
                  </a:moveTo>
                  <a:cubicBezTo>
                    <a:pt x="7" y="30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5"/>
                    <a:pt x="8" y="36"/>
                    <a:pt x="8" y="37"/>
                  </a:cubicBezTo>
                  <a:cubicBezTo>
                    <a:pt x="8" y="38"/>
                    <a:pt x="7" y="40"/>
                    <a:pt x="5" y="41"/>
                  </a:cubicBezTo>
                  <a:cubicBezTo>
                    <a:pt x="4" y="41"/>
                    <a:pt x="3" y="40"/>
                    <a:pt x="3" y="39"/>
                  </a:cubicBezTo>
                  <a:cubicBezTo>
                    <a:pt x="2" y="37"/>
                    <a:pt x="1" y="35"/>
                    <a:pt x="0" y="33"/>
                  </a:cubicBezTo>
                  <a:cubicBezTo>
                    <a:pt x="1" y="32"/>
                    <a:pt x="1" y="31"/>
                    <a:pt x="2" y="30"/>
                  </a:cubicBezTo>
                  <a:cubicBezTo>
                    <a:pt x="2" y="28"/>
                    <a:pt x="2" y="26"/>
                    <a:pt x="2" y="24"/>
                  </a:cubicBezTo>
                  <a:cubicBezTo>
                    <a:pt x="2" y="19"/>
                    <a:pt x="2" y="14"/>
                    <a:pt x="2" y="10"/>
                  </a:cubicBezTo>
                  <a:cubicBezTo>
                    <a:pt x="2" y="7"/>
                    <a:pt x="3" y="5"/>
                    <a:pt x="3" y="3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5" y="2"/>
                    <a:pt x="5" y="3"/>
                    <a:pt x="7" y="5"/>
                  </a:cubicBezTo>
                  <a:cubicBezTo>
                    <a:pt x="8" y="6"/>
                    <a:pt x="8" y="8"/>
                    <a:pt x="8" y="9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7" y="11"/>
                    <a:pt x="7" y="13"/>
                    <a:pt x="7" y="14"/>
                  </a:cubicBezTo>
                  <a:cubicBezTo>
                    <a:pt x="6" y="17"/>
                    <a:pt x="6" y="19"/>
                    <a:pt x="6" y="22"/>
                  </a:cubicBezTo>
                  <a:cubicBezTo>
                    <a:pt x="6" y="24"/>
                    <a:pt x="6" y="27"/>
                    <a:pt x="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530225" y="1408113"/>
              <a:ext cx="36513" cy="28575"/>
            </a:xfrm>
            <a:custGeom>
              <a:avLst/>
              <a:gdLst>
                <a:gd name="T0" fmla="*/ 14 w 16"/>
                <a:gd name="T1" fmla="*/ 3 h 12"/>
                <a:gd name="T2" fmla="*/ 11 w 16"/>
                <a:gd name="T3" fmla="*/ 0 h 12"/>
                <a:gd name="T4" fmla="*/ 8 w 16"/>
                <a:gd name="T5" fmla="*/ 0 h 12"/>
                <a:gd name="T6" fmla="*/ 5 w 16"/>
                <a:gd name="T7" fmla="*/ 2 h 12"/>
                <a:gd name="T8" fmla="*/ 0 w 16"/>
                <a:gd name="T9" fmla="*/ 7 h 12"/>
                <a:gd name="T10" fmla="*/ 2 w 16"/>
                <a:gd name="T11" fmla="*/ 11 h 12"/>
                <a:gd name="T12" fmla="*/ 14 w 16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4" y="3"/>
                  </a:moveTo>
                  <a:cubicBezTo>
                    <a:pt x="16" y="1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8"/>
                    <a:pt x="1" y="12"/>
                    <a:pt x="2" y="11"/>
                  </a:cubicBezTo>
                  <a:cubicBezTo>
                    <a:pt x="7" y="9"/>
                    <a:pt x="11" y="6"/>
                    <a:pt x="1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484188" y="1289050"/>
              <a:ext cx="173038" cy="201613"/>
            </a:xfrm>
            <a:custGeom>
              <a:avLst/>
              <a:gdLst>
                <a:gd name="T0" fmla="*/ 49 w 76"/>
                <a:gd name="T1" fmla="*/ 57 h 89"/>
                <a:gd name="T2" fmla="*/ 45 w 76"/>
                <a:gd name="T3" fmla="*/ 47 h 89"/>
                <a:gd name="T4" fmla="*/ 50 w 76"/>
                <a:gd name="T5" fmla="*/ 36 h 89"/>
                <a:gd name="T6" fmla="*/ 61 w 76"/>
                <a:gd name="T7" fmla="*/ 25 h 89"/>
                <a:gd name="T8" fmla="*/ 54 w 76"/>
                <a:gd name="T9" fmla="*/ 18 h 89"/>
                <a:gd name="T10" fmla="*/ 52 w 76"/>
                <a:gd name="T11" fmla="*/ 21 h 89"/>
                <a:gd name="T12" fmla="*/ 44 w 76"/>
                <a:gd name="T13" fmla="*/ 31 h 89"/>
                <a:gd name="T14" fmla="*/ 37 w 76"/>
                <a:gd name="T15" fmla="*/ 33 h 89"/>
                <a:gd name="T16" fmla="*/ 30 w 76"/>
                <a:gd name="T17" fmla="*/ 20 h 89"/>
                <a:gd name="T18" fmla="*/ 20 w 76"/>
                <a:gd name="T19" fmla="*/ 4 h 89"/>
                <a:gd name="T20" fmla="*/ 17 w 76"/>
                <a:gd name="T21" fmla="*/ 0 h 89"/>
                <a:gd name="T22" fmla="*/ 14 w 76"/>
                <a:gd name="T23" fmla="*/ 4 h 89"/>
                <a:gd name="T24" fmla="*/ 23 w 76"/>
                <a:gd name="T25" fmla="*/ 15 h 89"/>
                <a:gd name="T26" fmla="*/ 31 w 76"/>
                <a:gd name="T27" fmla="*/ 37 h 89"/>
                <a:gd name="T28" fmla="*/ 25 w 76"/>
                <a:gd name="T29" fmla="*/ 41 h 89"/>
                <a:gd name="T30" fmla="*/ 11 w 76"/>
                <a:gd name="T31" fmla="*/ 48 h 89"/>
                <a:gd name="T32" fmla="*/ 7 w 76"/>
                <a:gd name="T33" fmla="*/ 47 h 89"/>
                <a:gd name="T34" fmla="*/ 11 w 76"/>
                <a:gd name="T35" fmla="*/ 60 h 89"/>
                <a:gd name="T36" fmla="*/ 8 w 76"/>
                <a:gd name="T37" fmla="*/ 79 h 89"/>
                <a:gd name="T38" fmla="*/ 4 w 76"/>
                <a:gd name="T39" fmla="*/ 81 h 89"/>
                <a:gd name="T40" fmla="*/ 1 w 76"/>
                <a:gd name="T41" fmla="*/ 82 h 89"/>
                <a:gd name="T42" fmla="*/ 5 w 76"/>
                <a:gd name="T43" fmla="*/ 89 h 89"/>
                <a:gd name="T44" fmla="*/ 12 w 76"/>
                <a:gd name="T45" fmla="*/ 85 h 89"/>
                <a:gd name="T46" fmla="*/ 15 w 76"/>
                <a:gd name="T47" fmla="*/ 64 h 89"/>
                <a:gd name="T48" fmla="*/ 15 w 76"/>
                <a:gd name="T49" fmla="*/ 50 h 89"/>
                <a:gd name="T50" fmla="*/ 20 w 76"/>
                <a:gd name="T51" fmla="*/ 46 h 89"/>
                <a:gd name="T52" fmla="*/ 32 w 76"/>
                <a:gd name="T53" fmla="*/ 40 h 89"/>
                <a:gd name="T54" fmla="*/ 36 w 76"/>
                <a:gd name="T55" fmla="*/ 40 h 89"/>
                <a:gd name="T56" fmla="*/ 39 w 76"/>
                <a:gd name="T57" fmla="*/ 48 h 89"/>
                <a:gd name="T58" fmla="*/ 40 w 76"/>
                <a:gd name="T59" fmla="*/ 52 h 89"/>
                <a:gd name="T60" fmla="*/ 35 w 76"/>
                <a:gd name="T61" fmla="*/ 57 h 89"/>
                <a:gd name="T62" fmla="*/ 29 w 76"/>
                <a:gd name="T63" fmla="*/ 70 h 89"/>
                <a:gd name="T64" fmla="*/ 20 w 76"/>
                <a:gd name="T65" fmla="*/ 75 h 89"/>
                <a:gd name="T66" fmla="*/ 18 w 76"/>
                <a:gd name="T67" fmla="*/ 78 h 89"/>
                <a:gd name="T68" fmla="*/ 28 w 76"/>
                <a:gd name="T69" fmla="*/ 81 h 89"/>
                <a:gd name="T70" fmla="*/ 33 w 76"/>
                <a:gd name="T71" fmla="*/ 75 h 89"/>
                <a:gd name="T72" fmla="*/ 41 w 76"/>
                <a:gd name="T73" fmla="*/ 58 h 89"/>
                <a:gd name="T74" fmla="*/ 48 w 76"/>
                <a:gd name="T75" fmla="*/ 60 h 89"/>
                <a:gd name="T76" fmla="*/ 45 w 76"/>
                <a:gd name="T77" fmla="*/ 68 h 89"/>
                <a:gd name="T78" fmla="*/ 45 w 76"/>
                <a:gd name="T79" fmla="*/ 76 h 89"/>
                <a:gd name="T80" fmla="*/ 51 w 76"/>
                <a:gd name="T81" fmla="*/ 70 h 89"/>
                <a:gd name="T82" fmla="*/ 64 w 76"/>
                <a:gd name="T83" fmla="*/ 82 h 89"/>
                <a:gd name="T84" fmla="*/ 76 w 76"/>
                <a:gd name="T85" fmla="*/ 89 h 89"/>
                <a:gd name="T86" fmla="*/ 74 w 76"/>
                <a:gd name="T87" fmla="*/ 80 h 89"/>
                <a:gd name="T88" fmla="*/ 74 w 76"/>
                <a:gd name="T89" fmla="*/ 72 h 89"/>
                <a:gd name="T90" fmla="*/ 71 w 76"/>
                <a:gd name="T91" fmla="*/ 75 h 89"/>
                <a:gd name="T92" fmla="*/ 71 w 76"/>
                <a:gd name="T93" fmla="*/ 79 h 89"/>
                <a:gd name="T94" fmla="*/ 70 w 76"/>
                <a:gd name="T95" fmla="*/ 80 h 89"/>
                <a:gd name="T96" fmla="*/ 59 w 76"/>
                <a:gd name="T97" fmla="*/ 71 h 89"/>
                <a:gd name="T98" fmla="*/ 57 w 76"/>
                <a:gd name="T99" fmla="*/ 60 h 89"/>
                <a:gd name="T100" fmla="*/ 60 w 76"/>
                <a:gd name="T101" fmla="*/ 51 h 89"/>
                <a:gd name="T102" fmla="*/ 54 w 76"/>
                <a:gd name="T103" fmla="*/ 57 h 89"/>
                <a:gd name="T104" fmla="*/ 38 w 76"/>
                <a:gd name="T105" fmla="*/ 37 h 89"/>
                <a:gd name="T106" fmla="*/ 45 w 76"/>
                <a:gd name="T107" fmla="*/ 37 h 89"/>
                <a:gd name="T108" fmla="*/ 42 w 76"/>
                <a:gd name="T109" fmla="*/ 40 h 89"/>
                <a:gd name="T110" fmla="*/ 39 w 76"/>
                <a:gd name="T111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89">
                  <a:moveTo>
                    <a:pt x="51" y="59"/>
                  </a:moveTo>
                  <a:cubicBezTo>
                    <a:pt x="50" y="59"/>
                    <a:pt x="50" y="58"/>
                    <a:pt x="49" y="57"/>
                  </a:cubicBezTo>
                  <a:cubicBezTo>
                    <a:pt x="48" y="55"/>
                    <a:pt x="47" y="54"/>
                    <a:pt x="47" y="53"/>
                  </a:cubicBezTo>
                  <a:cubicBezTo>
                    <a:pt x="46" y="51"/>
                    <a:pt x="45" y="49"/>
                    <a:pt x="45" y="47"/>
                  </a:cubicBezTo>
                  <a:cubicBezTo>
                    <a:pt x="45" y="44"/>
                    <a:pt x="46" y="42"/>
                    <a:pt x="47" y="40"/>
                  </a:cubicBezTo>
                  <a:cubicBezTo>
                    <a:pt x="48" y="38"/>
                    <a:pt x="49" y="37"/>
                    <a:pt x="50" y="36"/>
                  </a:cubicBezTo>
                  <a:cubicBezTo>
                    <a:pt x="52" y="34"/>
                    <a:pt x="54" y="31"/>
                    <a:pt x="57" y="29"/>
                  </a:cubicBezTo>
                  <a:cubicBezTo>
                    <a:pt x="59" y="28"/>
                    <a:pt x="61" y="27"/>
                    <a:pt x="61" y="25"/>
                  </a:cubicBezTo>
                  <a:cubicBezTo>
                    <a:pt x="62" y="23"/>
                    <a:pt x="61" y="21"/>
                    <a:pt x="59" y="19"/>
                  </a:cubicBezTo>
                  <a:cubicBezTo>
                    <a:pt x="57" y="19"/>
                    <a:pt x="56" y="18"/>
                    <a:pt x="54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48" y="20"/>
                    <a:pt x="52" y="20"/>
                    <a:pt x="52" y="21"/>
                  </a:cubicBezTo>
                  <a:cubicBezTo>
                    <a:pt x="52" y="24"/>
                    <a:pt x="50" y="27"/>
                    <a:pt x="47" y="29"/>
                  </a:cubicBezTo>
                  <a:cubicBezTo>
                    <a:pt x="46" y="30"/>
                    <a:pt x="45" y="31"/>
                    <a:pt x="44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39" y="34"/>
                    <a:pt x="38" y="34"/>
                    <a:pt x="37" y="33"/>
                  </a:cubicBezTo>
                  <a:cubicBezTo>
                    <a:pt x="36" y="32"/>
                    <a:pt x="35" y="31"/>
                    <a:pt x="34" y="29"/>
                  </a:cubicBezTo>
                  <a:cubicBezTo>
                    <a:pt x="33" y="26"/>
                    <a:pt x="31" y="23"/>
                    <a:pt x="30" y="20"/>
                  </a:cubicBezTo>
                  <a:cubicBezTo>
                    <a:pt x="28" y="17"/>
                    <a:pt x="27" y="15"/>
                    <a:pt x="25" y="12"/>
                  </a:cubicBezTo>
                  <a:cubicBezTo>
                    <a:pt x="23" y="9"/>
                    <a:pt x="22" y="7"/>
                    <a:pt x="20" y="4"/>
                  </a:cubicBezTo>
                  <a:cubicBezTo>
                    <a:pt x="19" y="3"/>
                    <a:pt x="18" y="2"/>
                    <a:pt x="18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4" y="3"/>
                    <a:pt x="14" y="4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9" y="9"/>
                    <a:pt x="21" y="12"/>
                    <a:pt x="23" y="15"/>
                  </a:cubicBezTo>
                  <a:cubicBezTo>
                    <a:pt x="27" y="21"/>
                    <a:pt x="30" y="27"/>
                    <a:pt x="32" y="33"/>
                  </a:cubicBezTo>
                  <a:cubicBezTo>
                    <a:pt x="32" y="35"/>
                    <a:pt x="32" y="36"/>
                    <a:pt x="31" y="37"/>
                  </a:cubicBezTo>
                  <a:cubicBezTo>
                    <a:pt x="30" y="38"/>
                    <a:pt x="29" y="38"/>
                    <a:pt x="29" y="39"/>
                  </a:cubicBezTo>
                  <a:cubicBezTo>
                    <a:pt x="28" y="39"/>
                    <a:pt x="26" y="40"/>
                    <a:pt x="25" y="41"/>
                  </a:cubicBezTo>
                  <a:cubicBezTo>
                    <a:pt x="22" y="43"/>
                    <a:pt x="18" y="44"/>
                    <a:pt x="15" y="46"/>
                  </a:cubicBezTo>
                  <a:cubicBezTo>
                    <a:pt x="14" y="47"/>
                    <a:pt x="12" y="47"/>
                    <a:pt x="11" y="48"/>
                  </a:cubicBezTo>
                  <a:cubicBezTo>
                    <a:pt x="10" y="48"/>
                    <a:pt x="9" y="48"/>
                    <a:pt x="8" y="47"/>
                  </a:cubicBezTo>
                  <a:cubicBezTo>
                    <a:pt x="8" y="47"/>
                    <a:pt x="7" y="46"/>
                    <a:pt x="7" y="47"/>
                  </a:cubicBezTo>
                  <a:cubicBezTo>
                    <a:pt x="6" y="49"/>
                    <a:pt x="6" y="51"/>
                    <a:pt x="6" y="53"/>
                  </a:cubicBezTo>
                  <a:cubicBezTo>
                    <a:pt x="5" y="56"/>
                    <a:pt x="11" y="56"/>
                    <a:pt x="11" y="60"/>
                  </a:cubicBezTo>
                  <a:cubicBezTo>
                    <a:pt x="11" y="64"/>
                    <a:pt x="10" y="68"/>
                    <a:pt x="10" y="72"/>
                  </a:cubicBezTo>
                  <a:cubicBezTo>
                    <a:pt x="9" y="74"/>
                    <a:pt x="8" y="77"/>
                    <a:pt x="8" y="79"/>
                  </a:cubicBezTo>
                  <a:cubicBezTo>
                    <a:pt x="8" y="80"/>
                    <a:pt x="7" y="82"/>
                    <a:pt x="6" y="82"/>
                  </a:cubicBezTo>
                  <a:cubicBezTo>
                    <a:pt x="5" y="82"/>
                    <a:pt x="4" y="82"/>
                    <a:pt x="4" y="81"/>
                  </a:cubicBezTo>
                  <a:cubicBezTo>
                    <a:pt x="3" y="80"/>
                    <a:pt x="2" y="79"/>
                    <a:pt x="2" y="80"/>
                  </a:cubicBezTo>
                  <a:cubicBezTo>
                    <a:pt x="1" y="80"/>
                    <a:pt x="0" y="81"/>
                    <a:pt x="1" y="82"/>
                  </a:cubicBezTo>
                  <a:cubicBezTo>
                    <a:pt x="1" y="83"/>
                    <a:pt x="2" y="85"/>
                    <a:pt x="3" y="86"/>
                  </a:cubicBezTo>
                  <a:cubicBezTo>
                    <a:pt x="3" y="87"/>
                    <a:pt x="4" y="88"/>
                    <a:pt x="5" y="89"/>
                  </a:cubicBezTo>
                  <a:cubicBezTo>
                    <a:pt x="7" y="89"/>
                    <a:pt x="8" y="89"/>
                    <a:pt x="9" y="88"/>
                  </a:cubicBezTo>
                  <a:cubicBezTo>
                    <a:pt x="10" y="87"/>
                    <a:pt x="12" y="87"/>
                    <a:pt x="12" y="85"/>
                  </a:cubicBezTo>
                  <a:cubicBezTo>
                    <a:pt x="11" y="81"/>
                    <a:pt x="12" y="77"/>
                    <a:pt x="14" y="74"/>
                  </a:cubicBezTo>
                  <a:cubicBezTo>
                    <a:pt x="14" y="71"/>
                    <a:pt x="15" y="67"/>
                    <a:pt x="15" y="64"/>
                  </a:cubicBezTo>
                  <a:cubicBezTo>
                    <a:pt x="15" y="62"/>
                    <a:pt x="15" y="59"/>
                    <a:pt x="15" y="57"/>
                  </a:cubicBezTo>
                  <a:cubicBezTo>
                    <a:pt x="14" y="55"/>
                    <a:pt x="14" y="53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8"/>
                    <a:pt x="18" y="47"/>
                    <a:pt x="20" y="46"/>
                  </a:cubicBezTo>
                  <a:cubicBezTo>
                    <a:pt x="23" y="45"/>
                    <a:pt x="25" y="44"/>
                    <a:pt x="27" y="42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39"/>
                    <a:pt x="35" y="38"/>
                    <a:pt x="36" y="39"/>
                  </a:cubicBezTo>
                  <a:cubicBezTo>
                    <a:pt x="36" y="39"/>
                    <a:pt x="36" y="39"/>
                    <a:pt x="36" y="40"/>
                  </a:cubicBezTo>
                  <a:cubicBezTo>
                    <a:pt x="37" y="41"/>
                    <a:pt x="37" y="42"/>
                    <a:pt x="37" y="43"/>
                  </a:cubicBezTo>
                  <a:cubicBezTo>
                    <a:pt x="38" y="44"/>
                    <a:pt x="39" y="46"/>
                    <a:pt x="39" y="48"/>
                  </a:cubicBezTo>
                  <a:cubicBezTo>
                    <a:pt x="40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39" y="52"/>
                    <a:pt x="39" y="53"/>
                    <a:pt x="38" y="53"/>
                  </a:cubicBezTo>
                  <a:cubicBezTo>
                    <a:pt x="37" y="54"/>
                    <a:pt x="35" y="56"/>
                    <a:pt x="35" y="57"/>
                  </a:cubicBezTo>
                  <a:cubicBezTo>
                    <a:pt x="36" y="60"/>
                    <a:pt x="35" y="63"/>
                    <a:pt x="34" y="65"/>
                  </a:cubicBezTo>
                  <a:cubicBezTo>
                    <a:pt x="33" y="67"/>
                    <a:pt x="31" y="69"/>
                    <a:pt x="29" y="70"/>
                  </a:cubicBezTo>
                  <a:cubicBezTo>
                    <a:pt x="28" y="72"/>
                    <a:pt x="26" y="73"/>
                    <a:pt x="24" y="74"/>
                  </a:cubicBezTo>
                  <a:cubicBezTo>
                    <a:pt x="23" y="74"/>
                    <a:pt x="21" y="75"/>
                    <a:pt x="20" y="75"/>
                  </a:cubicBezTo>
                  <a:cubicBezTo>
                    <a:pt x="19" y="76"/>
                    <a:pt x="19" y="76"/>
                    <a:pt x="18" y="76"/>
                  </a:cubicBezTo>
                  <a:cubicBezTo>
                    <a:pt x="17" y="77"/>
                    <a:pt x="17" y="78"/>
                    <a:pt x="18" y="78"/>
                  </a:cubicBezTo>
                  <a:cubicBezTo>
                    <a:pt x="19" y="80"/>
                    <a:pt x="20" y="81"/>
                    <a:pt x="22" y="81"/>
                  </a:cubicBezTo>
                  <a:cubicBezTo>
                    <a:pt x="24" y="82"/>
                    <a:pt x="26" y="82"/>
                    <a:pt x="28" y="81"/>
                  </a:cubicBezTo>
                  <a:cubicBezTo>
                    <a:pt x="29" y="81"/>
                    <a:pt x="30" y="80"/>
                    <a:pt x="30" y="79"/>
                  </a:cubicBezTo>
                  <a:cubicBezTo>
                    <a:pt x="31" y="77"/>
                    <a:pt x="32" y="76"/>
                    <a:pt x="33" y="75"/>
                  </a:cubicBezTo>
                  <a:cubicBezTo>
                    <a:pt x="34" y="72"/>
                    <a:pt x="36" y="70"/>
                    <a:pt x="37" y="67"/>
                  </a:cubicBezTo>
                  <a:cubicBezTo>
                    <a:pt x="38" y="64"/>
                    <a:pt x="40" y="61"/>
                    <a:pt x="41" y="58"/>
                  </a:cubicBezTo>
                  <a:cubicBezTo>
                    <a:pt x="41" y="57"/>
                    <a:pt x="41" y="54"/>
                    <a:pt x="43" y="55"/>
                  </a:cubicBezTo>
                  <a:cubicBezTo>
                    <a:pt x="45" y="55"/>
                    <a:pt x="47" y="59"/>
                    <a:pt x="48" y="60"/>
                  </a:cubicBezTo>
                  <a:cubicBezTo>
                    <a:pt x="48" y="60"/>
                    <a:pt x="50" y="63"/>
                    <a:pt x="49" y="64"/>
                  </a:cubicBezTo>
                  <a:cubicBezTo>
                    <a:pt x="47" y="65"/>
                    <a:pt x="46" y="66"/>
                    <a:pt x="45" y="68"/>
                  </a:cubicBezTo>
                  <a:cubicBezTo>
                    <a:pt x="44" y="69"/>
                    <a:pt x="43" y="71"/>
                    <a:pt x="44" y="73"/>
                  </a:cubicBezTo>
                  <a:cubicBezTo>
                    <a:pt x="44" y="74"/>
                    <a:pt x="44" y="76"/>
                    <a:pt x="45" y="76"/>
                  </a:cubicBezTo>
                  <a:cubicBezTo>
                    <a:pt x="47" y="77"/>
                    <a:pt x="48" y="76"/>
                    <a:pt x="49" y="74"/>
                  </a:cubicBezTo>
                  <a:cubicBezTo>
                    <a:pt x="50" y="73"/>
                    <a:pt x="51" y="71"/>
                    <a:pt x="51" y="70"/>
                  </a:cubicBezTo>
                  <a:cubicBezTo>
                    <a:pt x="52" y="68"/>
                    <a:pt x="53" y="71"/>
                    <a:pt x="53" y="71"/>
                  </a:cubicBezTo>
                  <a:cubicBezTo>
                    <a:pt x="57" y="75"/>
                    <a:pt x="60" y="79"/>
                    <a:pt x="64" y="82"/>
                  </a:cubicBezTo>
                  <a:cubicBezTo>
                    <a:pt x="67" y="84"/>
                    <a:pt x="69" y="89"/>
                    <a:pt x="74" y="89"/>
                  </a:cubicBezTo>
                  <a:cubicBezTo>
                    <a:pt x="74" y="89"/>
                    <a:pt x="75" y="89"/>
                    <a:pt x="76" y="89"/>
                  </a:cubicBezTo>
                  <a:cubicBezTo>
                    <a:pt x="76" y="87"/>
                    <a:pt x="76" y="84"/>
                    <a:pt x="75" y="82"/>
                  </a:cubicBezTo>
                  <a:cubicBezTo>
                    <a:pt x="75" y="81"/>
                    <a:pt x="75" y="81"/>
                    <a:pt x="74" y="80"/>
                  </a:cubicBezTo>
                  <a:cubicBezTo>
                    <a:pt x="74" y="79"/>
                    <a:pt x="74" y="78"/>
                    <a:pt x="74" y="77"/>
                  </a:cubicBezTo>
                  <a:cubicBezTo>
                    <a:pt x="73" y="75"/>
                    <a:pt x="74" y="74"/>
                    <a:pt x="74" y="72"/>
                  </a:cubicBezTo>
                  <a:cubicBezTo>
                    <a:pt x="74" y="71"/>
                    <a:pt x="73" y="69"/>
                    <a:pt x="72" y="71"/>
                  </a:cubicBezTo>
                  <a:cubicBezTo>
                    <a:pt x="72" y="72"/>
                    <a:pt x="71" y="73"/>
                    <a:pt x="71" y="75"/>
                  </a:cubicBezTo>
                  <a:cubicBezTo>
                    <a:pt x="71" y="75"/>
                    <a:pt x="71" y="76"/>
                    <a:pt x="71" y="77"/>
                  </a:cubicBezTo>
                  <a:cubicBezTo>
                    <a:pt x="71" y="78"/>
                    <a:pt x="71" y="79"/>
                    <a:pt x="71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69" y="80"/>
                    <a:pt x="68" y="79"/>
                    <a:pt x="67" y="78"/>
                  </a:cubicBezTo>
                  <a:cubicBezTo>
                    <a:pt x="64" y="76"/>
                    <a:pt x="61" y="73"/>
                    <a:pt x="59" y="71"/>
                  </a:cubicBezTo>
                  <a:cubicBezTo>
                    <a:pt x="57" y="68"/>
                    <a:pt x="54" y="67"/>
                    <a:pt x="55" y="63"/>
                  </a:cubicBezTo>
                  <a:cubicBezTo>
                    <a:pt x="56" y="62"/>
                    <a:pt x="57" y="61"/>
                    <a:pt x="57" y="60"/>
                  </a:cubicBezTo>
                  <a:cubicBezTo>
                    <a:pt x="58" y="58"/>
                    <a:pt x="60" y="55"/>
                    <a:pt x="61" y="53"/>
                  </a:cubicBezTo>
                  <a:cubicBezTo>
                    <a:pt x="61" y="52"/>
                    <a:pt x="62" y="50"/>
                    <a:pt x="60" y="51"/>
                  </a:cubicBezTo>
                  <a:cubicBezTo>
                    <a:pt x="59" y="51"/>
                    <a:pt x="58" y="52"/>
                    <a:pt x="57" y="53"/>
                  </a:cubicBezTo>
                  <a:cubicBezTo>
                    <a:pt x="56" y="54"/>
                    <a:pt x="54" y="55"/>
                    <a:pt x="54" y="57"/>
                  </a:cubicBezTo>
                  <a:cubicBezTo>
                    <a:pt x="53" y="58"/>
                    <a:pt x="52" y="60"/>
                    <a:pt x="51" y="59"/>
                  </a:cubicBezTo>
                  <a:close/>
                  <a:moveTo>
                    <a:pt x="38" y="37"/>
                  </a:moveTo>
                  <a:cubicBezTo>
                    <a:pt x="40" y="36"/>
                    <a:pt x="42" y="35"/>
                    <a:pt x="44" y="33"/>
                  </a:cubicBezTo>
                  <a:cubicBezTo>
                    <a:pt x="45" y="34"/>
                    <a:pt x="46" y="35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3" y="39"/>
                    <a:pt x="42" y="40"/>
                  </a:cubicBezTo>
                  <a:cubicBezTo>
                    <a:pt x="41" y="40"/>
                    <a:pt x="41" y="41"/>
                    <a:pt x="40" y="40"/>
                  </a:cubicBezTo>
                  <a:cubicBezTo>
                    <a:pt x="39" y="40"/>
                    <a:pt x="39" y="39"/>
                    <a:pt x="39" y="39"/>
                  </a:cubicBezTo>
                  <a:cubicBezTo>
                    <a:pt x="39" y="38"/>
                    <a:pt x="38" y="37"/>
                    <a:pt x="38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93713" y="1730375"/>
              <a:ext cx="155575" cy="179388"/>
            </a:xfrm>
            <a:custGeom>
              <a:avLst/>
              <a:gdLst>
                <a:gd name="T0" fmla="*/ 44 w 68"/>
                <a:gd name="T1" fmla="*/ 29 h 79"/>
                <a:gd name="T2" fmla="*/ 48 w 68"/>
                <a:gd name="T3" fmla="*/ 21 h 79"/>
                <a:gd name="T4" fmla="*/ 43 w 68"/>
                <a:gd name="T5" fmla="*/ 12 h 79"/>
                <a:gd name="T6" fmla="*/ 40 w 68"/>
                <a:gd name="T7" fmla="*/ 19 h 79"/>
                <a:gd name="T8" fmla="*/ 38 w 68"/>
                <a:gd name="T9" fmla="*/ 28 h 79"/>
                <a:gd name="T10" fmla="*/ 39 w 68"/>
                <a:gd name="T11" fmla="*/ 31 h 79"/>
                <a:gd name="T12" fmla="*/ 40 w 68"/>
                <a:gd name="T13" fmla="*/ 75 h 79"/>
                <a:gd name="T14" fmla="*/ 50 w 68"/>
                <a:gd name="T15" fmla="*/ 71 h 79"/>
                <a:gd name="T16" fmla="*/ 60 w 68"/>
                <a:gd name="T17" fmla="*/ 65 h 79"/>
                <a:gd name="T18" fmla="*/ 54 w 68"/>
                <a:gd name="T19" fmla="*/ 58 h 79"/>
                <a:gd name="T20" fmla="*/ 42 w 68"/>
                <a:gd name="T21" fmla="*/ 54 h 79"/>
                <a:gd name="T22" fmla="*/ 30 w 68"/>
                <a:gd name="T23" fmla="*/ 56 h 79"/>
                <a:gd name="T24" fmla="*/ 23 w 68"/>
                <a:gd name="T25" fmla="*/ 69 h 79"/>
                <a:gd name="T26" fmla="*/ 7 w 68"/>
                <a:gd name="T27" fmla="*/ 76 h 79"/>
                <a:gd name="T28" fmla="*/ 15 w 68"/>
                <a:gd name="T29" fmla="*/ 71 h 79"/>
                <a:gd name="T30" fmla="*/ 23 w 68"/>
                <a:gd name="T31" fmla="*/ 60 h 79"/>
                <a:gd name="T32" fmla="*/ 28 w 68"/>
                <a:gd name="T33" fmla="*/ 51 h 79"/>
                <a:gd name="T34" fmla="*/ 26 w 68"/>
                <a:gd name="T35" fmla="*/ 44 h 79"/>
                <a:gd name="T36" fmla="*/ 15 w 68"/>
                <a:gd name="T37" fmla="*/ 48 h 79"/>
                <a:gd name="T38" fmla="*/ 5 w 68"/>
                <a:gd name="T39" fmla="*/ 44 h 79"/>
                <a:gd name="T40" fmla="*/ 2 w 68"/>
                <a:gd name="T41" fmla="*/ 37 h 79"/>
                <a:gd name="T42" fmla="*/ 3 w 68"/>
                <a:gd name="T43" fmla="*/ 40 h 79"/>
                <a:gd name="T44" fmla="*/ 11 w 68"/>
                <a:gd name="T45" fmla="*/ 40 h 79"/>
                <a:gd name="T46" fmla="*/ 24 w 68"/>
                <a:gd name="T47" fmla="*/ 36 h 79"/>
                <a:gd name="T48" fmla="*/ 32 w 68"/>
                <a:gd name="T49" fmla="*/ 33 h 79"/>
                <a:gd name="T50" fmla="*/ 37 w 68"/>
                <a:gd name="T51" fmla="*/ 9 h 79"/>
                <a:gd name="T52" fmla="*/ 46 w 68"/>
                <a:gd name="T53" fmla="*/ 9 h 79"/>
                <a:gd name="T54" fmla="*/ 63 w 68"/>
                <a:gd name="T55" fmla="*/ 26 h 79"/>
                <a:gd name="T56" fmla="*/ 58 w 68"/>
                <a:gd name="T57" fmla="*/ 28 h 79"/>
                <a:gd name="T58" fmla="*/ 50 w 68"/>
                <a:gd name="T59" fmla="*/ 34 h 79"/>
                <a:gd name="T60" fmla="*/ 40 w 68"/>
                <a:gd name="T61" fmla="*/ 38 h 79"/>
                <a:gd name="T62" fmla="*/ 34 w 68"/>
                <a:gd name="T63" fmla="*/ 43 h 79"/>
                <a:gd name="T64" fmla="*/ 33 w 68"/>
                <a:gd name="T65" fmla="*/ 50 h 79"/>
                <a:gd name="T66" fmla="*/ 54 w 68"/>
                <a:gd name="T67" fmla="*/ 55 h 79"/>
                <a:gd name="T68" fmla="*/ 66 w 68"/>
                <a:gd name="T69" fmla="*/ 71 h 79"/>
                <a:gd name="T70" fmla="*/ 40 w 68"/>
                <a:gd name="T71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79">
                  <a:moveTo>
                    <a:pt x="39" y="31"/>
                  </a:moveTo>
                  <a:cubicBezTo>
                    <a:pt x="41" y="30"/>
                    <a:pt x="42" y="30"/>
                    <a:pt x="44" y="29"/>
                  </a:cubicBezTo>
                  <a:cubicBezTo>
                    <a:pt x="47" y="28"/>
                    <a:pt x="49" y="28"/>
                    <a:pt x="52" y="26"/>
                  </a:cubicBezTo>
                  <a:cubicBezTo>
                    <a:pt x="55" y="25"/>
                    <a:pt x="49" y="22"/>
                    <a:pt x="48" y="21"/>
                  </a:cubicBezTo>
                  <a:cubicBezTo>
                    <a:pt x="47" y="19"/>
                    <a:pt x="47" y="18"/>
                    <a:pt x="46" y="16"/>
                  </a:cubicBezTo>
                  <a:cubicBezTo>
                    <a:pt x="46" y="16"/>
                    <a:pt x="44" y="12"/>
                    <a:pt x="43" y="12"/>
                  </a:cubicBezTo>
                  <a:cubicBezTo>
                    <a:pt x="42" y="13"/>
                    <a:pt x="41" y="15"/>
                    <a:pt x="41" y="16"/>
                  </a:cubicBezTo>
                  <a:cubicBezTo>
                    <a:pt x="40" y="16"/>
                    <a:pt x="40" y="19"/>
                    <a:pt x="40" y="19"/>
                  </a:cubicBezTo>
                  <a:cubicBezTo>
                    <a:pt x="40" y="20"/>
                    <a:pt x="39" y="22"/>
                    <a:pt x="39" y="24"/>
                  </a:cubicBezTo>
                  <a:cubicBezTo>
                    <a:pt x="39" y="25"/>
                    <a:pt x="38" y="27"/>
                    <a:pt x="38" y="28"/>
                  </a:cubicBezTo>
                  <a:cubicBezTo>
                    <a:pt x="38" y="29"/>
                    <a:pt x="37" y="31"/>
                    <a:pt x="37" y="31"/>
                  </a:cubicBezTo>
                  <a:cubicBezTo>
                    <a:pt x="38" y="32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40" y="75"/>
                  </a:moveTo>
                  <a:cubicBezTo>
                    <a:pt x="40" y="75"/>
                    <a:pt x="40" y="75"/>
                    <a:pt x="40" y="75"/>
                  </a:cubicBezTo>
                  <a:cubicBezTo>
                    <a:pt x="44" y="74"/>
                    <a:pt x="47" y="73"/>
                    <a:pt x="50" y="71"/>
                  </a:cubicBezTo>
                  <a:cubicBezTo>
                    <a:pt x="53" y="70"/>
                    <a:pt x="55" y="69"/>
                    <a:pt x="57" y="68"/>
                  </a:cubicBezTo>
                  <a:cubicBezTo>
                    <a:pt x="58" y="68"/>
                    <a:pt x="59" y="67"/>
                    <a:pt x="60" y="65"/>
                  </a:cubicBezTo>
                  <a:cubicBezTo>
                    <a:pt x="62" y="63"/>
                    <a:pt x="58" y="60"/>
                    <a:pt x="57" y="59"/>
                  </a:cubicBezTo>
                  <a:cubicBezTo>
                    <a:pt x="56" y="59"/>
                    <a:pt x="55" y="58"/>
                    <a:pt x="54" y="58"/>
                  </a:cubicBezTo>
                  <a:cubicBezTo>
                    <a:pt x="51" y="57"/>
                    <a:pt x="49" y="56"/>
                    <a:pt x="46" y="55"/>
                  </a:cubicBezTo>
                  <a:cubicBezTo>
                    <a:pt x="45" y="55"/>
                    <a:pt x="43" y="54"/>
                    <a:pt x="42" y="54"/>
                  </a:cubicBezTo>
                  <a:cubicBezTo>
                    <a:pt x="39" y="53"/>
                    <a:pt x="37" y="53"/>
                    <a:pt x="34" y="53"/>
                  </a:cubicBezTo>
                  <a:cubicBezTo>
                    <a:pt x="32" y="53"/>
                    <a:pt x="31" y="54"/>
                    <a:pt x="30" y="56"/>
                  </a:cubicBezTo>
                  <a:cubicBezTo>
                    <a:pt x="30" y="58"/>
                    <a:pt x="28" y="61"/>
                    <a:pt x="27" y="63"/>
                  </a:cubicBezTo>
                  <a:cubicBezTo>
                    <a:pt x="26" y="65"/>
                    <a:pt x="25" y="67"/>
                    <a:pt x="23" y="69"/>
                  </a:cubicBezTo>
                  <a:cubicBezTo>
                    <a:pt x="21" y="73"/>
                    <a:pt x="18" y="75"/>
                    <a:pt x="14" y="77"/>
                  </a:cubicBezTo>
                  <a:cubicBezTo>
                    <a:pt x="12" y="77"/>
                    <a:pt x="9" y="77"/>
                    <a:pt x="7" y="76"/>
                  </a:cubicBezTo>
                  <a:cubicBezTo>
                    <a:pt x="7" y="77"/>
                    <a:pt x="11" y="74"/>
                    <a:pt x="11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17" y="69"/>
                    <a:pt x="19" y="66"/>
                    <a:pt x="21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3" y="59"/>
                    <a:pt x="27" y="53"/>
                    <a:pt x="25" y="54"/>
                  </a:cubicBezTo>
                  <a:cubicBezTo>
                    <a:pt x="25" y="53"/>
                    <a:pt x="27" y="52"/>
                    <a:pt x="28" y="51"/>
                  </a:cubicBezTo>
                  <a:cubicBezTo>
                    <a:pt x="28" y="50"/>
                    <a:pt x="31" y="44"/>
                    <a:pt x="30" y="43"/>
                  </a:cubicBezTo>
                  <a:cubicBezTo>
                    <a:pt x="29" y="43"/>
                    <a:pt x="27" y="44"/>
                    <a:pt x="26" y="44"/>
                  </a:cubicBezTo>
                  <a:cubicBezTo>
                    <a:pt x="24" y="45"/>
                    <a:pt x="23" y="46"/>
                    <a:pt x="21" y="47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4" y="48"/>
                    <a:pt x="13" y="48"/>
                    <a:pt x="12" y="48"/>
                  </a:cubicBezTo>
                  <a:cubicBezTo>
                    <a:pt x="9" y="47"/>
                    <a:pt x="7" y="46"/>
                    <a:pt x="5" y="44"/>
                  </a:cubicBezTo>
                  <a:cubicBezTo>
                    <a:pt x="2" y="43"/>
                    <a:pt x="0" y="40"/>
                    <a:pt x="2" y="37"/>
                  </a:cubicBezTo>
                  <a:cubicBezTo>
                    <a:pt x="2" y="37"/>
                    <a:pt x="2" y="36"/>
                    <a:pt x="2" y="37"/>
                  </a:cubicBezTo>
                  <a:cubicBezTo>
                    <a:pt x="3" y="38"/>
                    <a:pt x="1" y="38"/>
                    <a:pt x="2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1"/>
                    <a:pt x="5" y="41"/>
                    <a:pt x="6" y="41"/>
                  </a:cubicBezTo>
                  <a:cubicBezTo>
                    <a:pt x="8" y="40"/>
                    <a:pt x="9" y="40"/>
                    <a:pt x="11" y="40"/>
                  </a:cubicBezTo>
                  <a:cubicBezTo>
                    <a:pt x="13" y="39"/>
                    <a:pt x="16" y="38"/>
                    <a:pt x="19" y="38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6" y="36"/>
                    <a:pt x="28" y="35"/>
                    <a:pt x="30" y="34"/>
                  </a:cubicBezTo>
                  <a:cubicBezTo>
                    <a:pt x="31" y="34"/>
                    <a:pt x="31" y="34"/>
                    <a:pt x="32" y="33"/>
                  </a:cubicBezTo>
                  <a:cubicBezTo>
                    <a:pt x="33" y="31"/>
                    <a:pt x="34" y="29"/>
                    <a:pt x="33" y="26"/>
                  </a:cubicBezTo>
                  <a:cubicBezTo>
                    <a:pt x="34" y="20"/>
                    <a:pt x="35" y="15"/>
                    <a:pt x="37" y="9"/>
                  </a:cubicBezTo>
                  <a:cubicBezTo>
                    <a:pt x="37" y="8"/>
                    <a:pt x="38" y="7"/>
                    <a:pt x="39" y="5"/>
                  </a:cubicBezTo>
                  <a:cubicBezTo>
                    <a:pt x="42" y="0"/>
                    <a:pt x="45" y="6"/>
                    <a:pt x="46" y="9"/>
                  </a:cubicBezTo>
                  <a:cubicBezTo>
                    <a:pt x="46" y="9"/>
                    <a:pt x="52" y="22"/>
                    <a:pt x="62" y="25"/>
                  </a:cubicBezTo>
                  <a:cubicBezTo>
                    <a:pt x="62" y="25"/>
                    <a:pt x="63" y="26"/>
                    <a:pt x="63" y="26"/>
                  </a:cubicBezTo>
                  <a:cubicBezTo>
                    <a:pt x="63" y="27"/>
                    <a:pt x="61" y="27"/>
                    <a:pt x="61" y="27"/>
                  </a:cubicBezTo>
                  <a:cubicBezTo>
                    <a:pt x="60" y="27"/>
                    <a:pt x="59" y="28"/>
                    <a:pt x="58" y="28"/>
                  </a:cubicBezTo>
                  <a:cubicBezTo>
                    <a:pt x="57" y="29"/>
                    <a:pt x="56" y="30"/>
                    <a:pt x="54" y="31"/>
                  </a:cubicBezTo>
                  <a:cubicBezTo>
                    <a:pt x="53" y="32"/>
                    <a:pt x="51" y="33"/>
                    <a:pt x="50" y="34"/>
                  </a:cubicBezTo>
                  <a:cubicBezTo>
                    <a:pt x="49" y="34"/>
                    <a:pt x="48" y="35"/>
                    <a:pt x="47" y="35"/>
                  </a:cubicBezTo>
                  <a:cubicBezTo>
                    <a:pt x="45" y="37"/>
                    <a:pt x="42" y="37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7" y="40"/>
                    <a:pt x="35" y="40"/>
                    <a:pt x="34" y="43"/>
                  </a:cubicBezTo>
                  <a:cubicBezTo>
                    <a:pt x="34" y="45"/>
                    <a:pt x="34" y="46"/>
                    <a:pt x="33" y="48"/>
                  </a:cubicBezTo>
                  <a:cubicBezTo>
                    <a:pt x="33" y="49"/>
                    <a:pt x="33" y="49"/>
                    <a:pt x="33" y="50"/>
                  </a:cubicBezTo>
                  <a:cubicBezTo>
                    <a:pt x="33" y="53"/>
                    <a:pt x="35" y="52"/>
                    <a:pt x="38" y="52"/>
                  </a:cubicBezTo>
                  <a:cubicBezTo>
                    <a:pt x="43" y="52"/>
                    <a:pt x="49" y="53"/>
                    <a:pt x="54" y="55"/>
                  </a:cubicBezTo>
                  <a:cubicBezTo>
                    <a:pt x="59" y="57"/>
                    <a:pt x="63" y="60"/>
                    <a:pt x="66" y="64"/>
                  </a:cubicBezTo>
                  <a:cubicBezTo>
                    <a:pt x="67" y="66"/>
                    <a:pt x="68" y="69"/>
                    <a:pt x="66" y="71"/>
                  </a:cubicBezTo>
                  <a:cubicBezTo>
                    <a:pt x="66" y="71"/>
                    <a:pt x="59" y="77"/>
                    <a:pt x="35" y="79"/>
                  </a:cubicBezTo>
                  <a:cubicBezTo>
                    <a:pt x="35" y="76"/>
                    <a:pt x="37" y="73"/>
                    <a:pt x="40" y="72"/>
                  </a:cubicBezTo>
                  <a:cubicBezTo>
                    <a:pt x="40" y="73"/>
                    <a:pt x="37" y="76"/>
                    <a:pt x="4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493713" y="1554163"/>
              <a:ext cx="155575" cy="122238"/>
            </a:xfrm>
            <a:custGeom>
              <a:avLst/>
              <a:gdLst>
                <a:gd name="T0" fmla="*/ 58 w 68"/>
                <a:gd name="T1" fmla="*/ 12 h 54"/>
                <a:gd name="T2" fmla="*/ 52 w 68"/>
                <a:gd name="T3" fmla="*/ 13 h 54"/>
                <a:gd name="T4" fmla="*/ 40 w 68"/>
                <a:gd name="T5" fmla="*/ 30 h 54"/>
                <a:gd name="T6" fmla="*/ 35 w 68"/>
                <a:gd name="T7" fmla="*/ 37 h 54"/>
                <a:gd name="T8" fmla="*/ 42 w 68"/>
                <a:gd name="T9" fmla="*/ 45 h 54"/>
                <a:gd name="T10" fmla="*/ 63 w 68"/>
                <a:gd name="T11" fmla="*/ 24 h 54"/>
                <a:gd name="T12" fmla="*/ 25 w 68"/>
                <a:gd name="T13" fmla="*/ 54 h 54"/>
                <a:gd name="T14" fmla="*/ 22 w 68"/>
                <a:gd name="T15" fmla="*/ 49 h 54"/>
                <a:gd name="T16" fmla="*/ 40 w 68"/>
                <a:gd name="T17" fmla="*/ 22 h 54"/>
                <a:gd name="T18" fmla="*/ 39 w 68"/>
                <a:gd name="T19" fmla="*/ 17 h 54"/>
                <a:gd name="T20" fmla="*/ 26 w 68"/>
                <a:gd name="T21" fmla="*/ 22 h 54"/>
                <a:gd name="T22" fmla="*/ 13 w 68"/>
                <a:gd name="T23" fmla="*/ 34 h 54"/>
                <a:gd name="T24" fmla="*/ 4 w 68"/>
                <a:gd name="T25" fmla="*/ 42 h 54"/>
                <a:gd name="T26" fmla="*/ 0 w 68"/>
                <a:gd name="T27" fmla="*/ 38 h 54"/>
                <a:gd name="T28" fmla="*/ 3 w 68"/>
                <a:gd name="T29" fmla="*/ 31 h 54"/>
                <a:gd name="T30" fmla="*/ 14 w 68"/>
                <a:gd name="T31" fmla="*/ 8 h 54"/>
                <a:gd name="T32" fmla="*/ 8 w 68"/>
                <a:gd name="T33" fmla="*/ 1 h 54"/>
                <a:gd name="T34" fmla="*/ 20 w 68"/>
                <a:gd name="T35" fmla="*/ 2 h 54"/>
                <a:gd name="T36" fmla="*/ 25 w 68"/>
                <a:gd name="T37" fmla="*/ 2 h 54"/>
                <a:gd name="T38" fmla="*/ 24 w 68"/>
                <a:gd name="T39" fmla="*/ 6 h 54"/>
                <a:gd name="T40" fmla="*/ 18 w 68"/>
                <a:gd name="T41" fmla="*/ 12 h 54"/>
                <a:gd name="T42" fmla="*/ 8 w 68"/>
                <a:gd name="T43" fmla="*/ 27 h 54"/>
                <a:gd name="T44" fmla="*/ 7 w 68"/>
                <a:gd name="T45" fmla="*/ 32 h 54"/>
                <a:gd name="T46" fmla="*/ 30 w 68"/>
                <a:gd name="T47" fmla="*/ 17 h 54"/>
                <a:gd name="T48" fmla="*/ 44 w 68"/>
                <a:gd name="T49" fmla="*/ 11 h 54"/>
                <a:gd name="T50" fmla="*/ 48 w 68"/>
                <a:gd name="T51" fmla="*/ 4 h 54"/>
                <a:gd name="T52" fmla="*/ 51 w 68"/>
                <a:gd name="T53" fmla="*/ 8 h 54"/>
                <a:gd name="T54" fmla="*/ 64 w 68"/>
                <a:gd name="T55" fmla="*/ 12 h 54"/>
                <a:gd name="T56" fmla="*/ 68 w 68"/>
                <a:gd name="T57" fmla="*/ 35 h 54"/>
                <a:gd name="T58" fmla="*/ 48 w 68"/>
                <a:gd name="T59" fmla="*/ 51 h 54"/>
                <a:gd name="T60" fmla="*/ 33 w 68"/>
                <a:gd name="T61" fmla="*/ 43 h 54"/>
                <a:gd name="T62" fmla="*/ 25 w 68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54">
                  <a:moveTo>
                    <a:pt x="63" y="21"/>
                  </a:moveTo>
                  <a:cubicBezTo>
                    <a:pt x="64" y="17"/>
                    <a:pt x="62" y="13"/>
                    <a:pt x="58" y="12"/>
                  </a:cubicBezTo>
                  <a:cubicBezTo>
                    <a:pt x="56" y="12"/>
                    <a:pt x="55" y="11"/>
                    <a:pt x="53" y="11"/>
                  </a:cubicBezTo>
                  <a:cubicBezTo>
                    <a:pt x="53" y="12"/>
                    <a:pt x="52" y="12"/>
                    <a:pt x="52" y="13"/>
                  </a:cubicBezTo>
                  <a:cubicBezTo>
                    <a:pt x="49" y="17"/>
                    <a:pt x="45" y="23"/>
                    <a:pt x="42" y="28"/>
                  </a:cubicBezTo>
                  <a:cubicBezTo>
                    <a:pt x="41" y="29"/>
                    <a:pt x="41" y="30"/>
                    <a:pt x="40" y="30"/>
                  </a:cubicBezTo>
                  <a:cubicBezTo>
                    <a:pt x="40" y="31"/>
                    <a:pt x="39" y="32"/>
                    <a:pt x="39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5" y="38"/>
                    <a:pt x="34" y="39"/>
                    <a:pt x="34" y="40"/>
                  </a:cubicBezTo>
                  <a:cubicBezTo>
                    <a:pt x="34" y="43"/>
                    <a:pt x="40" y="45"/>
                    <a:pt x="42" y="45"/>
                  </a:cubicBezTo>
                  <a:cubicBezTo>
                    <a:pt x="47" y="46"/>
                    <a:pt x="52" y="44"/>
                    <a:pt x="57" y="40"/>
                  </a:cubicBezTo>
                  <a:cubicBezTo>
                    <a:pt x="61" y="36"/>
                    <a:pt x="63" y="30"/>
                    <a:pt x="63" y="24"/>
                  </a:cubicBezTo>
                  <a:cubicBezTo>
                    <a:pt x="63" y="23"/>
                    <a:pt x="63" y="22"/>
                    <a:pt x="63" y="21"/>
                  </a:cubicBezTo>
                  <a:close/>
                  <a:moveTo>
                    <a:pt x="25" y="54"/>
                  </a:moveTo>
                  <a:cubicBezTo>
                    <a:pt x="25" y="54"/>
                    <a:pt x="24" y="53"/>
                    <a:pt x="23" y="52"/>
                  </a:cubicBezTo>
                  <a:cubicBezTo>
                    <a:pt x="22" y="51"/>
                    <a:pt x="22" y="50"/>
                    <a:pt x="22" y="49"/>
                  </a:cubicBezTo>
                  <a:cubicBezTo>
                    <a:pt x="22" y="47"/>
                    <a:pt x="24" y="44"/>
                    <a:pt x="25" y="42"/>
                  </a:cubicBezTo>
                  <a:cubicBezTo>
                    <a:pt x="30" y="35"/>
                    <a:pt x="35" y="29"/>
                    <a:pt x="40" y="22"/>
                  </a:cubicBezTo>
                  <a:cubicBezTo>
                    <a:pt x="41" y="21"/>
                    <a:pt x="42" y="20"/>
                    <a:pt x="42" y="19"/>
                  </a:cubicBezTo>
                  <a:cubicBezTo>
                    <a:pt x="42" y="18"/>
                    <a:pt x="39" y="17"/>
                    <a:pt x="39" y="17"/>
                  </a:cubicBezTo>
                  <a:cubicBezTo>
                    <a:pt x="38" y="17"/>
                    <a:pt x="37" y="17"/>
                    <a:pt x="36" y="17"/>
                  </a:cubicBezTo>
                  <a:cubicBezTo>
                    <a:pt x="32" y="18"/>
                    <a:pt x="29" y="20"/>
                    <a:pt x="26" y="22"/>
                  </a:cubicBezTo>
                  <a:cubicBezTo>
                    <a:pt x="22" y="25"/>
                    <a:pt x="19" y="27"/>
                    <a:pt x="16" y="30"/>
                  </a:cubicBezTo>
                  <a:cubicBezTo>
                    <a:pt x="15" y="32"/>
                    <a:pt x="14" y="33"/>
                    <a:pt x="13" y="34"/>
                  </a:cubicBezTo>
                  <a:cubicBezTo>
                    <a:pt x="12" y="36"/>
                    <a:pt x="10" y="38"/>
                    <a:pt x="8" y="40"/>
                  </a:cubicBezTo>
                  <a:cubicBezTo>
                    <a:pt x="7" y="41"/>
                    <a:pt x="6" y="42"/>
                    <a:pt x="4" y="42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1" y="40"/>
                    <a:pt x="1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5"/>
                    <a:pt x="1" y="33"/>
                    <a:pt x="3" y="31"/>
                  </a:cubicBezTo>
                  <a:cubicBezTo>
                    <a:pt x="4" y="27"/>
                    <a:pt x="13" y="12"/>
                    <a:pt x="13" y="12"/>
                  </a:cubicBezTo>
                  <a:cubicBezTo>
                    <a:pt x="14" y="11"/>
                    <a:pt x="14" y="9"/>
                    <a:pt x="14" y="8"/>
                  </a:cubicBezTo>
                  <a:cubicBezTo>
                    <a:pt x="13" y="6"/>
                    <a:pt x="11" y="5"/>
                    <a:pt x="11" y="5"/>
                  </a:cubicBezTo>
                  <a:cubicBezTo>
                    <a:pt x="9" y="4"/>
                    <a:pt x="5" y="3"/>
                    <a:pt x="8" y="1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4" y="1"/>
                    <a:pt x="17" y="2"/>
                    <a:pt x="20" y="2"/>
                  </a:cubicBez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7"/>
                    <a:pt x="22" y="8"/>
                    <a:pt x="21" y="9"/>
                  </a:cubicBezTo>
                  <a:cubicBezTo>
                    <a:pt x="20" y="10"/>
                    <a:pt x="19" y="11"/>
                    <a:pt x="18" y="12"/>
                  </a:cubicBezTo>
                  <a:cubicBezTo>
                    <a:pt x="16" y="15"/>
                    <a:pt x="13" y="19"/>
                    <a:pt x="11" y="22"/>
                  </a:cubicBezTo>
                  <a:cubicBezTo>
                    <a:pt x="10" y="24"/>
                    <a:pt x="9" y="25"/>
                    <a:pt x="8" y="27"/>
                  </a:cubicBezTo>
                  <a:cubicBezTo>
                    <a:pt x="8" y="27"/>
                    <a:pt x="5" y="32"/>
                    <a:pt x="6" y="33"/>
                  </a:cubicBezTo>
                  <a:cubicBezTo>
                    <a:pt x="6" y="33"/>
                    <a:pt x="7" y="32"/>
                    <a:pt x="7" y="32"/>
                  </a:cubicBezTo>
                  <a:cubicBezTo>
                    <a:pt x="13" y="26"/>
                    <a:pt x="19" y="21"/>
                    <a:pt x="27" y="18"/>
                  </a:cubicBezTo>
                  <a:cubicBezTo>
                    <a:pt x="28" y="18"/>
                    <a:pt x="29" y="17"/>
                    <a:pt x="30" y="17"/>
                  </a:cubicBezTo>
                  <a:cubicBezTo>
                    <a:pt x="34" y="15"/>
                    <a:pt x="37" y="14"/>
                    <a:pt x="41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9"/>
                  </a:cubicBezTo>
                  <a:cubicBezTo>
                    <a:pt x="46" y="9"/>
                    <a:pt x="48" y="4"/>
                    <a:pt x="48" y="4"/>
                  </a:cubicBezTo>
                  <a:cubicBezTo>
                    <a:pt x="48" y="4"/>
                    <a:pt x="49" y="2"/>
                    <a:pt x="50" y="4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5" y="8"/>
                    <a:pt x="58" y="8"/>
                    <a:pt x="61" y="9"/>
                  </a:cubicBezTo>
                  <a:cubicBezTo>
                    <a:pt x="62" y="10"/>
                    <a:pt x="63" y="11"/>
                    <a:pt x="64" y="12"/>
                  </a:cubicBezTo>
                  <a:cubicBezTo>
                    <a:pt x="67" y="16"/>
                    <a:pt x="68" y="20"/>
                    <a:pt x="68" y="25"/>
                  </a:cubicBezTo>
                  <a:cubicBezTo>
                    <a:pt x="68" y="28"/>
                    <a:pt x="68" y="32"/>
                    <a:pt x="68" y="35"/>
                  </a:cubicBezTo>
                  <a:cubicBezTo>
                    <a:pt x="66" y="41"/>
                    <a:pt x="61" y="46"/>
                    <a:pt x="56" y="49"/>
                  </a:cubicBezTo>
                  <a:cubicBezTo>
                    <a:pt x="53" y="50"/>
                    <a:pt x="51" y="51"/>
                    <a:pt x="48" y="51"/>
                  </a:cubicBezTo>
                  <a:cubicBezTo>
                    <a:pt x="48" y="51"/>
                    <a:pt x="37" y="53"/>
                    <a:pt x="34" y="48"/>
                  </a:cubicBezTo>
                  <a:cubicBezTo>
                    <a:pt x="33" y="46"/>
                    <a:pt x="33" y="45"/>
                    <a:pt x="33" y="43"/>
                  </a:cubicBezTo>
                  <a:cubicBezTo>
                    <a:pt x="31" y="46"/>
                    <a:pt x="29" y="49"/>
                    <a:pt x="27" y="53"/>
                  </a:cubicBezTo>
                  <a:cubicBezTo>
                    <a:pt x="27" y="53"/>
                    <a:pt x="26" y="54"/>
                    <a:pt x="25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458788" y="727075"/>
              <a:ext cx="14288" cy="38100"/>
            </a:xfrm>
            <a:custGeom>
              <a:avLst/>
              <a:gdLst>
                <a:gd name="T0" fmla="*/ 6 w 6"/>
                <a:gd name="T1" fmla="*/ 17 h 17"/>
                <a:gd name="T2" fmla="*/ 3 w 6"/>
                <a:gd name="T3" fmla="*/ 17 h 17"/>
                <a:gd name="T4" fmla="*/ 3 w 6"/>
                <a:gd name="T5" fmla="*/ 4 h 17"/>
                <a:gd name="T6" fmla="*/ 0 w 6"/>
                <a:gd name="T7" fmla="*/ 4 h 17"/>
                <a:gd name="T8" fmla="*/ 0 w 6"/>
                <a:gd name="T9" fmla="*/ 2 h 17"/>
                <a:gd name="T10" fmla="*/ 4 w 6"/>
                <a:gd name="T11" fmla="*/ 0 h 17"/>
                <a:gd name="T12" fmla="*/ 6 w 6"/>
                <a:gd name="T13" fmla="*/ 0 h 17"/>
                <a:gd name="T14" fmla="*/ 6 w 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7"/>
                  </a:ln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485775" y="725488"/>
              <a:ext cx="30163" cy="42863"/>
            </a:xfrm>
            <a:custGeom>
              <a:avLst/>
              <a:gdLst>
                <a:gd name="T0" fmla="*/ 13 w 13"/>
                <a:gd name="T1" fmla="*/ 9 h 19"/>
                <a:gd name="T2" fmla="*/ 11 w 13"/>
                <a:gd name="T3" fmla="*/ 16 h 19"/>
                <a:gd name="T4" fmla="*/ 5 w 13"/>
                <a:gd name="T5" fmla="*/ 18 h 19"/>
                <a:gd name="T6" fmla="*/ 2 w 13"/>
                <a:gd name="T7" fmla="*/ 18 h 19"/>
                <a:gd name="T8" fmla="*/ 2 w 13"/>
                <a:gd name="T9" fmla="*/ 15 h 19"/>
                <a:gd name="T10" fmla="*/ 5 w 13"/>
                <a:gd name="T11" fmla="*/ 16 h 19"/>
                <a:gd name="T12" fmla="*/ 8 w 13"/>
                <a:gd name="T13" fmla="*/ 14 h 19"/>
                <a:gd name="T14" fmla="*/ 9 w 13"/>
                <a:gd name="T15" fmla="*/ 12 h 19"/>
                <a:gd name="T16" fmla="*/ 7 w 13"/>
                <a:gd name="T17" fmla="*/ 13 h 19"/>
                <a:gd name="T18" fmla="*/ 6 w 13"/>
                <a:gd name="T19" fmla="*/ 13 h 19"/>
                <a:gd name="T20" fmla="*/ 1 w 13"/>
                <a:gd name="T21" fmla="*/ 11 h 19"/>
                <a:gd name="T22" fmla="*/ 0 w 13"/>
                <a:gd name="T23" fmla="*/ 7 h 19"/>
                <a:gd name="T24" fmla="*/ 2 w 13"/>
                <a:gd name="T25" fmla="*/ 2 h 19"/>
                <a:gd name="T26" fmla="*/ 11 w 13"/>
                <a:gd name="T27" fmla="*/ 2 h 19"/>
                <a:gd name="T28" fmla="*/ 13 w 13"/>
                <a:gd name="T29" fmla="*/ 7 h 19"/>
                <a:gd name="T30" fmla="*/ 13 w 13"/>
                <a:gd name="T31" fmla="*/ 8 h 19"/>
                <a:gd name="T32" fmla="*/ 13 w 13"/>
                <a:gd name="T33" fmla="*/ 9 h 19"/>
                <a:gd name="T34" fmla="*/ 9 w 13"/>
                <a:gd name="T35" fmla="*/ 7 h 19"/>
                <a:gd name="T36" fmla="*/ 6 w 13"/>
                <a:gd name="T37" fmla="*/ 3 h 19"/>
                <a:gd name="T38" fmla="*/ 4 w 13"/>
                <a:gd name="T39" fmla="*/ 7 h 19"/>
                <a:gd name="T40" fmla="*/ 6 w 13"/>
                <a:gd name="T41" fmla="*/ 10 h 19"/>
                <a:gd name="T42" fmla="*/ 8 w 13"/>
                <a:gd name="T43" fmla="*/ 9 h 19"/>
                <a:gd name="T44" fmla="*/ 9 w 13"/>
                <a:gd name="T4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9">
                  <a:moveTo>
                    <a:pt x="13" y="9"/>
                  </a:moveTo>
                  <a:cubicBezTo>
                    <a:pt x="13" y="11"/>
                    <a:pt x="12" y="14"/>
                    <a:pt x="11" y="16"/>
                  </a:cubicBezTo>
                  <a:cubicBezTo>
                    <a:pt x="10" y="17"/>
                    <a:pt x="8" y="19"/>
                    <a:pt x="5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5"/>
                    <a:pt x="8" y="14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4" y="13"/>
                    <a:pt x="2" y="13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2" y="4"/>
                    <a:pt x="13" y="6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9" y="7"/>
                  </a:moveTo>
                  <a:cubicBezTo>
                    <a:pt x="9" y="4"/>
                    <a:pt x="8" y="3"/>
                    <a:pt x="6" y="3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520700" y="727075"/>
              <a:ext cx="26988" cy="41275"/>
            </a:xfrm>
            <a:custGeom>
              <a:avLst/>
              <a:gdLst>
                <a:gd name="T0" fmla="*/ 12 w 12"/>
                <a:gd name="T1" fmla="*/ 12 h 18"/>
                <a:gd name="T2" fmla="*/ 10 w 12"/>
                <a:gd name="T3" fmla="*/ 16 h 18"/>
                <a:gd name="T4" fmla="*/ 6 w 12"/>
                <a:gd name="T5" fmla="*/ 18 h 18"/>
                <a:gd name="T6" fmla="*/ 0 w 12"/>
                <a:gd name="T7" fmla="*/ 14 h 18"/>
                <a:gd name="T8" fmla="*/ 2 w 12"/>
                <a:gd name="T9" fmla="*/ 13 h 18"/>
                <a:gd name="T10" fmla="*/ 4 w 12"/>
                <a:gd name="T11" fmla="*/ 14 h 18"/>
                <a:gd name="T12" fmla="*/ 6 w 12"/>
                <a:gd name="T13" fmla="*/ 15 h 18"/>
                <a:gd name="T14" fmla="*/ 8 w 12"/>
                <a:gd name="T15" fmla="*/ 14 h 18"/>
                <a:gd name="T16" fmla="*/ 8 w 12"/>
                <a:gd name="T17" fmla="*/ 12 h 18"/>
                <a:gd name="T18" fmla="*/ 8 w 12"/>
                <a:gd name="T19" fmla="*/ 10 h 18"/>
                <a:gd name="T20" fmla="*/ 6 w 12"/>
                <a:gd name="T21" fmla="*/ 9 h 18"/>
                <a:gd name="T22" fmla="*/ 4 w 12"/>
                <a:gd name="T23" fmla="*/ 9 h 18"/>
                <a:gd name="T24" fmla="*/ 4 w 12"/>
                <a:gd name="T25" fmla="*/ 7 h 18"/>
                <a:gd name="T26" fmla="*/ 6 w 12"/>
                <a:gd name="T27" fmla="*/ 7 h 18"/>
                <a:gd name="T28" fmla="*/ 8 w 12"/>
                <a:gd name="T29" fmla="*/ 5 h 18"/>
                <a:gd name="T30" fmla="*/ 6 w 12"/>
                <a:gd name="T31" fmla="*/ 2 h 18"/>
                <a:gd name="T32" fmla="*/ 4 w 12"/>
                <a:gd name="T33" fmla="*/ 4 h 18"/>
                <a:gd name="T34" fmla="*/ 1 w 12"/>
                <a:gd name="T35" fmla="*/ 4 h 18"/>
                <a:gd name="T36" fmla="*/ 3 w 12"/>
                <a:gd name="T37" fmla="*/ 1 h 18"/>
                <a:gd name="T38" fmla="*/ 6 w 12"/>
                <a:gd name="T39" fmla="*/ 0 h 18"/>
                <a:gd name="T40" fmla="*/ 10 w 12"/>
                <a:gd name="T41" fmla="*/ 1 h 18"/>
                <a:gd name="T42" fmla="*/ 12 w 12"/>
                <a:gd name="T43" fmla="*/ 4 h 18"/>
                <a:gd name="T44" fmla="*/ 11 w 12"/>
                <a:gd name="T45" fmla="*/ 7 h 18"/>
                <a:gd name="T46" fmla="*/ 9 w 12"/>
                <a:gd name="T47" fmla="*/ 8 h 18"/>
                <a:gd name="T48" fmla="*/ 12 w 12"/>
                <a:gd name="T4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cubicBezTo>
                    <a:pt x="12" y="14"/>
                    <a:pt x="12" y="15"/>
                    <a:pt x="10" y="16"/>
                  </a:cubicBezTo>
                  <a:cubicBezTo>
                    <a:pt x="9" y="17"/>
                    <a:pt x="8" y="18"/>
                    <a:pt x="6" y="18"/>
                  </a:cubicBezTo>
                  <a:cubicBezTo>
                    <a:pt x="4" y="18"/>
                    <a:pt x="1" y="17"/>
                    <a:pt x="0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3"/>
                    <a:pt x="9" y="13"/>
                    <a:pt x="8" y="12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11" y="9"/>
                    <a:pt x="12" y="10"/>
                    <a:pt x="12" y="12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561975" y="727075"/>
              <a:ext cx="14288" cy="38100"/>
            </a:xfrm>
            <a:custGeom>
              <a:avLst/>
              <a:gdLst>
                <a:gd name="T0" fmla="*/ 6 w 6"/>
                <a:gd name="T1" fmla="*/ 17 h 17"/>
                <a:gd name="T2" fmla="*/ 2 w 6"/>
                <a:gd name="T3" fmla="*/ 17 h 17"/>
                <a:gd name="T4" fmla="*/ 2 w 6"/>
                <a:gd name="T5" fmla="*/ 4 h 17"/>
                <a:gd name="T6" fmla="*/ 0 w 6"/>
                <a:gd name="T7" fmla="*/ 4 h 17"/>
                <a:gd name="T8" fmla="*/ 0 w 6"/>
                <a:gd name="T9" fmla="*/ 2 h 17"/>
                <a:gd name="T10" fmla="*/ 4 w 6"/>
                <a:gd name="T11" fmla="*/ 0 h 17"/>
                <a:gd name="T12" fmla="*/ 6 w 6"/>
                <a:gd name="T13" fmla="*/ 0 h 17"/>
                <a:gd name="T14" fmla="*/ 6 w 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447675" y="476250"/>
              <a:ext cx="152400" cy="122238"/>
            </a:xfrm>
            <a:custGeom>
              <a:avLst/>
              <a:gdLst>
                <a:gd name="T0" fmla="*/ 16 w 67"/>
                <a:gd name="T1" fmla="*/ 41 h 54"/>
                <a:gd name="T2" fmla="*/ 6 w 67"/>
                <a:gd name="T3" fmla="*/ 49 h 54"/>
                <a:gd name="T4" fmla="*/ 27 w 67"/>
                <a:gd name="T5" fmla="*/ 34 h 54"/>
                <a:gd name="T6" fmla="*/ 30 w 67"/>
                <a:gd name="T7" fmla="*/ 31 h 54"/>
                <a:gd name="T8" fmla="*/ 26 w 67"/>
                <a:gd name="T9" fmla="*/ 44 h 54"/>
                <a:gd name="T10" fmla="*/ 26 w 67"/>
                <a:gd name="T11" fmla="*/ 48 h 54"/>
                <a:gd name="T12" fmla="*/ 30 w 67"/>
                <a:gd name="T13" fmla="*/ 46 h 54"/>
                <a:gd name="T14" fmla="*/ 38 w 67"/>
                <a:gd name="T15" fmla="*/ 32 h 54"/>
                <a:gd name="T16" fmla="*/ 37 w 67"/>
                <a:gd name="T17" fmla="*/ 48 h 54"/>
                <a:gd name="T18" fmla="*/ 43 w 67"/>
                <a:gd name="T19" fmla="*/ 40 h 54"/>
                <a:gd name="T20" fmla="*/ 45 w 67"/>
                <a:gd name="T21" fmla="*/ 32 h 54"/>
                <a:gd name="T22" fmla="*/ 52 w 67"/>
                <a:gd name="T23" fmla="*/ 48 h 54"/>
                <a:gd name="T24" fmla="*/ 54 w 67"/>
                <a:gd name="T25" fmla="*/ 31 h 54"/>
                <a:gd name="T26" fmla="*/ 56 w 67"/>
                <a:gd name="T27" fmla="*/ 35 h 54"/>
                <a:gd name="T28" fmla="*/ 57 w 67"/>
                <a:gd name="T29" fmla="*/ 43 h 54"/>
                <a:gd name="T30" fmla="*/ 64 w 67"/>
                <a:gd name="T31" fmla="*/ 49 h 54"/>
                <a:gd name="T32" fmla="*/ 61 w 67"/>
                <a:gd name="T33" fmla="*/ 30 h 54"/>
                <a:gd name="T34" fmla="*/ 56 w 67"/>
                <a:gd name="T35" fmla="*/ 24 h 54"/>
                <a:gd name="T36" fmla="*/ 50 w 67"/>
                <a:gd name="T37" fmla="*/ 23 h 54"/>
                <a:gd name="T38" fmla="*/ 58 w 67"/>
                <a:gd name="T39" fmla="*/ 16 h 54"/>
                <a:gd name="T40" fmla="*/ 53 w 67"/>
                <a:gd name="T41" fmla="*/ 17 h 54"/>
                <a:gd name="T42" fmla="*/ 47 w 67"/>
                <a:gd name="T43" fmla="*/ 16 h 54"/>
                <a:gd name="T44" fmla="*/ 51 w 67"/>
                <a:gd name="T45" fmla="*/ 14 h 54"/>
                <a:gd name="T46" fmla="*/ 55 w 67"/>
                <a:gd name="T47" fmla="*/ 10 h 54"/>
                <a:gd name="T48" fmla="*/ 45 w 67"/>
                <a:gd name="T49" fmla="*/ 8 h 54"/>
                <a:gd name="T50" fmla="*/ 51 w 67"/>
                <a:gd name="T51" fmla="*/ 3 h 54"/>
                <a:gd name="T52" fmla="*/ 34 w 67"/>
                <a:gd name="T53" fmla="*/ 2 h 54"/>
                <a:gd name="T54" fmla="*/ 30 w 67"/>
                <a:gd name="T55" fmla="*/ 5 h 54"/>
                <a:gd name="T56" fmla="*/ 39 w 67"/>
                <a:gd name="T57" fmla="*/ 9 h 54"/>
                <a:gd name="T58" fmla="*/ 30 w 67"/>
                <a:gd name="T59" fmla="*/ 13 h 54"/>
                <a:gd name="T60" fmla="*/ 41 w 67"/>
                <a:gd name="T61" fmla="*/ 18 h 54"/>
                <a:gd name="T62" fmla="*/ 39 w 67"/>
                <a:gd name="T63" fmla="*/ 25 h 54"/>
                <a:gd name="T64" fmla="*/ 35 w 67"/>
                <a:gd name="T65" fmla="*/ 19 h 54"/>
                <a:gd name="T66" fmla="*/ 30 w 67"/>
                <a:gd name="T67" fmla="*/ 25 h 54"/>
                <a:gd name="T68" fmla="*/ 27 w 67"/>
                <a:gd name="T69" fmla="*/ 19 h 54"/>
                <a:gd name="T70" fmla="*/ 21 w 67"/>
                <a:gd name="T71" fmla="*/ 16 h 54"/>
                <a:gd name="T72" fmla="*/ 25 w 67"/>
                <a:gd name="T73" fmla="*/ 9 h 54"/>
                <a:gd name="T74" fmla="*/ 7 w 67"/>
                <a:gd name="T75" fmla="*/ 4 h 54"/>
                <a:gd name="T76" fmla="*/ 10 w 67"/>
                <a:gd name="T77" fmla="*/ 8 h 54"/>
                <a:gd name="T78" fmla="*/ 15 w 67"/>
                <a:gd name="T79" fmla="*/ 13 h 54"/>
                <a:gd name="T80" fmla="*/ 22 w 67"/>
                <a:gd name="T81" fmla="*/ 23 h 54"/>
                <a:gd name="T82" fmla="*/ 19 w 67"/>
                <a:gd name="T83" fmla="*/ 24 h 54"/>
                <a:gd name="T84" fmla="*/ 14 w 67"/>
                <a:gd name="T85" fmla="*/ 25 h 54"/>
                <a:gd name="T86" fmla="*/ 11 w 67"/>
                <a:gd name="T87" fmla="*/ 27 h 54"/>
                <a:gd name="T88" fmla="*/ 10 w 67"/>
                <a:gd name="T89" fmla="*/ 24 h 54"/>
                <a:gd name="T90" fmla="*/ 12 w 67"/>
                <a:gd name="T91" fmla="*/ 21 h 54"/>
                <a:gd name="T92" fmla="*/ 4 w 67"/>
                <a:gd name="T93" fmla="*/ 19 h 54"/>
                <a:gd name="T94" fmla="*/ 0 w 67"/>
                <a:gd name="T95" fmla="*/ 21 h 54"/>
                <a:gd name="T96" fmla="*/ 2 w 67"/>
                <a:gd name="T97" fmla="*/ 23 h 54"/>
                <a:gd name="T98" fmla="*/ 2 w 67"/>
                <a:gd name="T99" fmla="*/ 27 h 54"/>
                <a:gd name="T100" fmla="*/ 0 w 67"/>
                <a:gd name="T101" fmla="*/ 29 h 54"/>
                <a:gd name="T102" fmla="*/ 3 w 67"/>
                <a:gd name="T103" fmla="*/ 31 h 54"/>
                <a:gd name="T104" fmla="*/ 9 w 67"/>
                <a:gd name="T105" fmla="*/ 32 h 54"/>
                <a:gd name="T106" fmla="*/ 10 w 67"/>
                <a:gd name="T107" fmla="*/ 34 h 54"/>
                <a:gd name="T108" fmla="*/ 4 w 67"/>
                <a:gd name="T109" fmla="*/ 41 h 54"/>
                <a:gd name="T110" fmla="*/ 6 w 67"/>
                <a:gd name="T111" fmla="*/ 44 h 54"/>
                <a:gd name="T112" fmla="*/ 17 w 67"/>
                <a:gd name="T113" fmla="*/ 33 h 54"/>
                <a:gd name="T114" fmla="*/ 20 w 67"/>
                <a:gd name="T115" fmla="*/ 31 h 54"/>
                <a:gd name="T116" fmla="*/ 16 w 67"/>
                <a:gd name="T11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" h="54">
                  <a:moveTo>
                    <a:pt x="16" y="41"/>
                  </a:moveTo>
                  <a:cubicBezTo>
                    <a:pt x="12" y="46"/>
                    <a:pt x="5" y="47"/>
                    <a:pt x="6" y="49"/>
                  </a:cubicBezTo>
                  <a:cubicBezTo>
                    <a:pt x="7" y="54"/>
                    <a:pt x="22" y="47"/>
                    <a:pt x="27" y="34"/>
                  </a:cubicBezTo>
                  <a:cubicBezTo>
                    <a:pt x="29" y="30"/>
                    <a:pt x="30" y="31"/>
                    <a:pt x="30" y="31"/>
                  </a:cubicBezTo>
                  <a:cubicBezTo>
                    <a:pt x="30" y="31"/>
                    <a:pt x="35" y="31"/>
                    <a:pt x="26" y="44"/>
                  </a:cubicBezTo>
                  <a:cubicBezTo>
                    <a:pt x="24" y="47"/>
                    <a:pt x="26" y="48"/>
                    <a:pt x="26" y="48"/>
                  </a:cubicBezTo>
                  <a:cubicBezTo>
                    <a:pt x="26" y="48"/>
                    <a:pt x="28" y="49"/>
                    <a:pt x="30" y="46"/>
                  </a:cubicBezTo>
                  <a:cubicBezTo>
                    <a:pt x="37" y="37"/>
                    <a:pt x="35" y="31"/>
                    <a:pt x="38" y="32"/>
                  </a:cubicBezTo>
                  <a:cubicBezTo>
                    <a:pt x="42" y="34"/>
                    <a:pt x="34" y="47"/>
                    <a:pt x="37" y="48"/>
                  </a:cubicBezTo>
                  <a:cubicBezTo>
                    <a:pt x="39" y="49"/>
                    <a:pt x="41" y="47"/>
                    <a:pt x="43" y="40"/>
                  </a:cubicBezTo>
                  <a:cubicBezTo>
                    <a:pt x="44" y="35"/>
                    <a:pt x="43" y="32"/>
                    <a:pt x="45" y="32"/>
                  </a:cubicBezTo>
                  <a:cubicBezTo>
                    <a:pt x="49" y="32"/>
                    <a:pt x="45" y="48"/>
                    <a:pt x="52" y="48"/>
                  </a:cubicBezTo>
                  <a:cubicBezTo>
                    <a:pt x="55" y="48"/>
                    <a:pt x="49" y="32"/>
                    <a:pt x="54" y="31"/>
                  </a:cubicBezTo>
                  <a:cubicBezTo>
                    <a:pt x="54" y="31"/>
                    <a:pt x="55" y="31"/>
                    <a:pt x="56" y="35"/>
                  </a:cubicBezTo>
                  <a:cubicBezTo>
                    <a:pt x="56" y="38"/>
                    <a:pt x="56" y="40"/>
                    <a:pt x="57" y="43"/>
                  </a:cubicBezTo>
                  <a:cubicBezTo>
                    <a:pt x="58" y="45"/>
                    <a:pt x="61" y="51"/>
                    <a:pt x="64" y="49"/>
                  </a:cubicBezTo>
                  <a:cubicBezTo>
                    <a:pt x="67" y="48"/>
                    <a:pt x="60" y="41"/>
                    <a:pt x="61" y="30"/>
                  </a:cubicBezTo>
                  <a:cubicBezTo>
                    <a:pt x="61" y="30"/>
                    <a:pt x="61" y="24"/>
                    <a:pt x="56" y="24"/>
                  </a:cubicBezTo>
                  <a:cubicBezTo>
                    <a:pt x="54" y="24"/>
                    <a:pt x="49" y="25"/>
                    <a:pt x="50" y="23"/>
                  </a:cubicBezTo>
                  <a:cubicBezTo>
                    <a:pt x="50" y="21"/>
                    <a:pt x="59" y="21"/>
                    <a:pt x="58" y="16"/>
                  </a:cubicBezTo>
                  <a:cubicBezTo>
                    <a:pt x="58" y="14"/>
                    <a:pt x="55" y="16"/>
                    <a:pt x="53" y="17"/>
                  </a:cubicBezTo>
                  <a:cubicBezTo>
                    <a:pt x="50" y="18"/>
                    <a:pt x="48" y="18"/>
                    <a:pt x="47" y="16"/>
                  </a:cubicBezTo>
                  <a:cubicBezTo>
                    <a:pt x="47" y="15"/>
                    <a:pt x="49" y="15"/>
                    <a:pt x="51" y="14"/>
                  </a:cubicBezTo>
                  <a:cubicBezTo>
                    <a:pt x="53" y="13"/>
                    <a:pt x="56" y="12"/>
                    <a:pt x="55" y="10"/>
                  </a:cubicBezTo>
                  <a:cubicBezTo>
                    <a:pt x="54" y="7"/>
                    <a:pt x="45" y="12"/>
                    <a:pt x="45" y="8"/>
                  </a:cubicBezTo>
                  <a:cubicBezTo>
                    <a:pt x="46" y="7"/>
                    <a:pt x="52" y="7"/>
                    <a:pt x="51" y="3"/>
                  </a:cubicBezTo>
                  <a:cubicBezTo>
                    <a:pt x="50" y="0"/>
                    <a:pt x="44" y="5"/>
                    <a:pt x="34" y="2"/>
                  </a:cubicBezTo>
                  <a:cubicBezTo>
                    <a:pt x="29" y="1"/>
                    <a:pt x="30" y="5"/>
                    <a:pt x="30" y="5"/>
                  </a:cubicBezTo>
                  <a:cubicBezTo>
                    <a:pt x="32" y="9"/>
                    <a:pt x="40" y="6"/>
                    <a:pt x="39" y="9"/>
                  </a:cubicBezTo>
                  <a:cubicBezTo>
                    <a:pt x="38" y="13"/>
                    <a:pt x="31" y="10"/>
                    <a:pt x="30" y="13"/>
                  </a:cubicBezTo>
                  <a:cubicBezTo>
                    <a:pt x="29" y="17"/>
                    <a:pt x="40" y="14"/>
                    <a:pt x="41" y="18"/>
                  </a:cubicBezTo>
                  <a:cubicBezTo>
                    <a:pt x="44" y="25"/>
                    <a:pt x="40" y="25"/>
                    <a:pt x="39" y="25"/>
                  </a:cubicBezTo>
                  <a:cubicBezTo>
                    <a:pt x="36" y="25"/>
                    <a:pt x="38" y="19"/>
                    <a:pt x="35" y="19"/>
                  </a:cubicBezTo>
                  <a:cubicBezTo>
                    <a:pt x="32" y="20"/>
                    <a:pt x="34" y="26"/>
                    <a:pt x="30" y="25"/>
                  </a:cubicBezTo>
                  <a:cubicBezTo>
                    <a:pt x="27" y="25"/>
                    <a:pt x="31" y="20"/>
                    <a:pt x="27" y="19"/>
                  </a:cubicBezTo>
                  <a:cubicBezTo>
                    <a:pt x="24" y="18"/>
                    <a:pt x="21" y="17"/>
                    <a:pt x="21" y="16"/>
                  </a:cubicBezTo>
                  <a:cubicBezTo>
                    <a:pt x="21" y="14"/>
                    <a:pt x="25" y="12"/>
                    <a:pt x="25" y="9"/>
                  </a:cubicBezTo>
                  <a:cubicBezTo>
                    <a:pt x="24" y="5"/>
                    <a:pt x="10" y="0"/>
                    <a:pt x="7" y="4"/>
                  </a:cubicBezTo>
                  <a:cubicBezTo>
                    <a:pt x="5" y="7"/>
                    <a:pt x="10" y="8"/>
                    <a:pt x="10" y="8"/>
                  </a:cubicBezTo>
                  <a:cubicBezTo>
                    <a:pt x="15" y="9"/>
                    <a:pt x="19" y="10"/>
                    <a:pt x="15" y="13"/>
                  </a:cubicBezTo>
                  <a:cubicBezTo>
                    <a:pt x="9" y="18"/>
                    <a:pt x="22" y="20"/>
                    <a:pt x="22" y="23"/>
                  </a:cubicBezTo>
                  <a:cubicBezTo>
                    <a:pt x="22" y="25"/>
                    <a:pt x="19" y="24"/>
                    <a:pt x="19" y="24"/>
                  </a:cubicBezTo>
                  <a:cubicBezTo>
                    <a:pt x="16" y="23"/>
                    <a:pt x="14" y="24"/>
                    <a:pt x="14" y="25"/>
                  </a:cubicBezTo>
                  <a:cubicBezTo>
                    <a:pt x="14" y="27"/>
                    <a:pt x="13" y="27"/>
                    <a:pt x="11" y="27"/>
                  </a:cubicBezTo>
                  <a:cubicBezTo>
                    <a:pt x="10" y="27"/>
                    <a:pt x="6" y="25"/>
                    <a:pt x="10" y="24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1" y="19"/>
                    <a:pt x="4" y="19"/>
                    <a:pt x="4" y="19"/>
                  </a:cubicBezTo>
                  <a:cubicBezTo>
                    <a:pt x="4" y="19"/>
                    <a:pt x="1" y="19"/>
                    <a:pt x="0" y="21"/>
                  </a:cubicBezTo>
                  <a:cubicBezTo>
                    <a:pt x="0" y="22"/>
                    <a:pt x="2" y="23"/>
                    <a:pt x="2" y="23"/>
                  </a:cubicBezTo>
                  <a:cubicBezTo>
                    <a:pt x="5" y="25"/>
                    <a:pt x="2" y="27"/>
                    <a:pt x="2" y="27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31"/>
                    <a:pt x="1" y="31"/>
                    <a:pt x="3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1" y="32"/>
                    <a:pt x="10" y="34"/>
                  </a:cubicBezTo>
                  <a:cubicBezTo>
                    <a:pt x="9" y="37"/>
                    <a:pt x="7" y="40"/>
                    <a:pt x="4" y="41"/>
                  </a:cubicBezTo>
                  <a:cubicBezTo>
                    <a:pt x="2" y="43"/>
                    <a:pt x="4" y="44"/>
                    <a:pt x="6" y="44"/>
                  </a:cubicBezTo>
                  <a:cubicBezTo>
                    <a:pt x="6" y="44"/>
                    <a:pt x="11" y="44"/>
                    <a:pt x="17" y="33"/>
                  </a:cubicBezTo>
                  <a:cubicBezTo>
                    <a:pt x="18" y="30"/>
                    <a:pt x="20" y="31"/>
                    <a:pt x="20" y="31"/>
                  </a:cubicBezTo>
                  <a:cubicBezTo>
                    <a:pt x="20" y="31"/>
                    <a:pt x="23" y="32"/>
                    <a:pt x="16" y="41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19088" y="306388"/>
              <a:ext cx="395288" cy="379413"/>
            </a:xfrm>
            <a:custGeom>
              <a:avLst/>
              <a:gdLst>
                <a:gd name="T0" fmla="*/ 146 w 173"/>
                <a:gd name="T1" fmla="*/ 42 h 168"/>
                <a:gd name="T2" fmla="*/ 116 w 173"/>
                <a:gd name="T3" fmla="*/ 56 h 168"/>
                <a:gd name="T4" fmla="*/ 110 w 173"/>
                <a:gd name="T5" fmla="*/ 53 h 168"/>
                <a:gd name="T6" fmla="*/ 110 w 173"/>
                <a:gd name="T7" fmla="*/ 13 h 168"/>
                <a:gd name="T8" fmla="*/ 87 w 173"/>
                <a:gd name="T9" fmla="*/ 0 h 168"/>
                <a:gd name="T10" fmla="*/ 63 w 173"/>
                <a:gd name="T11" fmla="*/ 13 h 168"/>
                <a:gd name="T12" fmla="*/ 64 w 173"/>
                <a:gd name="T13" fmla="*/ 53 h 168"/>
                <a:gd name="T14" fmla="*/ 57 w 173"/>
                <a:gd name="T15" fmla="*/ 56 h 168"/>
                <a:gd name="T16" fmla="*/ 27 w 173"/>
                <a:gd name="T17" fmla="*/ 42 h 168"/>
                <a:gd name="T18" fmla="*/ 0 w 173"/>
                <a:gd name="T19" fmla="*/ 63 h 168"/>
                <a:gd name="T20" fmla="*/ 2 w 173"/>
                <a:gd name="T21" fmla="*/ 76 h 168"/>
                <a:gd name="T22" fmla="*/ 50 w 173"/>
                <a:gd name="T23" fmla="*/ 94 h 168"/>
                <a:gd name="T24" fmla="*/ 12 w 173"/>
                <a:gd name="T25" fmla="*/ 114 h 168"/>
                <a:gd name="T26" fmla="*/ 47 w 173"/>
                <a:gd name="T27" fmla="*/ 113 h 168"/>
                <a:gd name="T28" fmla="*/ 27 w 173"/>
                <a:gd name="T29" fmla="*/ 151 h 168"/>
                <a:gd name="T30" fmla="*/ 32 w 173"/>
                <a:gd name="T31" fmla="*/ 164 h 168"/>
                <a:gd name="T32" fmla="*/ 66 w 173"/>
                <a:gd name="T33" fmla="*/ 165 h 168"/>
                <a:gd name="T34" fmla="*/ 83 w 173"/>
                <a:gd name="T35" fmla="*/ 137 h 168"/>
                <a:gd name="T36" fmla="*/ 87 w 173"/>
                <a:gd name="T37" fmla="*/ 168 h 168"/>
                <a:gd name="T38" fmla="*/ 97 w 173"/>
                <a:gd name="T39" fmla="*/ 137 h 168"/>
                <a:gd name="T40" fmla="*/ 128 w 173"/>
                <a:gd name="T41" fmla="*/ 165 h 168"/>
                <a:gd name="T42" fmla="*/ 141 w 173"/>
                <a:gd name="T43" fmla="*/ 164 h 168"/>
                <a:gd name="T44" fmla="*/ 148 w 173"/>
                <a:gd name="T45" fmla="*/ 123 h 168"/>
                <a:gd name="T46" fmla="*/ 125 w 173"/>
                <a:gd name="T47" fmla="*/ 106 h 168"/>
                <a:gd name="T48" fmla="*/ 124 w 173"/>
                <a:gd name="T49" fmla="*/ 100 h 168"/>
                <a:gd name="T50" fmla="*/ 161 w 173"/>
                <a:gd name="T51" fmla="*/ 95 h 168"/>
                <a:gd name="T52" fmla="*/ 173 w 173"/>
                <a:gd name="T53" fmla="*/ 63 h 168"/>
                <a:gd name="T54" fmla="*/ 165 w 173"/>
                <a:gd name="T55" fmla="*/ 54 h 168"/>
                <a:gd name="T56" fmla="*/ 96 w 173"/>
                <a:gd name="T57" fmla="*/ 56 h 168"/>
                <a:gd name="T58" fmla="*/ 91 w 173"/>
                <a:gd name="T59" fmla="*/ 32 h 168"/>
                <a:gd name="T60" fmla="*/ 96 w 173"/>
                <a:gd name="T61" fmla="*/ 56 h 168"/>
                <a:gd name="T62" fmla="*/ 93 w 173"/>
                <a:gd name="T63" fmla="*/ 28 h 168"/>
                <a:gd name="T64" fmla="*/ 80 w 173"/>
                <a:gd name="T65" fmla="*/ 28 h 168"/>
                <a:gd name="T66" fmla="*/ 90 w 173"/>
                <a:gd name="T67" fmla="*/ 58 h 168"/>
                <a:gd name="T68" fmla="*/ 85 w 173"/>
                <a:gd name="T69" fmla="*/ 32 h 168"/>
                <a:gd name="T70" fmla="*/ 90 w 173"/>
                <a:gd name="T71" fmla="*/ 58 h 168"/>
                <a:gd name="T72" fmla="*/ 79 w 173"/>
                <a:gd name="T73" fmla="*/ 31 h 168"/>
                <a:gd name="T74" fmla="*/ 80 w 173"/>
                <a:gd name="T75" fmla="*/ 58 h 168"/>
                <a:gd name="T76" fmla="*/ 71 w 173"/>
                <a:gd name="T77" fmla="*/ 56 h 168"/>
                <a:gd name="T78" fmla="*/ 102 w 173"/>
                <a:gd name="T79" fmla="*/ 56 h 168"/>
                <a:gd name="T80" fmla="*/ 87 w 173"/>
                <a:gd name="T81" fmla="*/ 68 h 168"/>
                <a:gd name="T82" fmla="*/ 71 w 173"/>
                <a:gd name="T83" fmla="*/ 56 h 168"/>
                <a:gd name="T84" fmla="*/ 46 w 173"/>
                <a:gd name="T85" fmla="*/ 139 h 168"/>
                <a:gd name="T86" fmla="*/ 113 w 173"/>
                <a:gd name="T87" fmla="*/ 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68">
                  <a:moveTo>
                    <a:pt x="165" y="54"/>
                  </a:moveTo>
                  <a:cubicBezTo>
                    <a:pt x="154" y="42"/>
                    <a:pt x="146" y="42"/>
                    <a:pt x="146" y="42"/>
                  </a:cubicBezTo>
                  <a:cubicBezTo>
                    <a:pt x="138" y="41"/>
                    <a:pt x="123" y="55"/>
                    <a:pt x="117" y="61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37" y="38"/>
                    <a:pt x="134" y="28"/>
                    <a:pt x="134" y="28"/>
                  </a:cubicBezTo>
                  <a:cubicBezTo>
                    <a:pt x="125" y="28"/>
                    <a:pt x="114" y="44"/>
                    <a:pt x="110" y="53"/>
                  </a:cubicBezTo>
                  <a:cubicBezTo>
                    <a:pt x="108" y="53"/>
                    <a:pt x="107" y="52"/>
                    <a:pt x="105" y="52"/>
                  </a:cubicBezTo>
                  <a:cubicBezTo>
                    <a:pt x="126" y="25"/>
                    <a:pt x="110" y="13"/>
                    <a:pt x="110" y="13"/>
                  </a:cubicBezTo>
                  <a:cubicBezTo>
                    <a:pt x="105" y="8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3"/>
                    <a:pt x="70" y="8"/>
                    <a:pt x="63" y="13"/>
                  </a:cubicBezTo>
                  <a:cubicBezTo>
                    <a:pt x="63" y="13"/>
                    <a:pt x="47" y="25"/>
                    <a:pt x="68" y="52"/>
                  </a:cubicBezTo>
                  <a:cubicBezTo>
                    <a:pt x="67" y="52"/>
                    <a:pt x="65" y="53"/>
                    <a:pt x="64" y="53"/>
                  </a:cubicBezTo>
                  <a:cubicBezTo>
                    <a:pt x="59" y="44"/>
                    <a:pt x="48" y="28"/>
                    <a:pt x="39" y="28"/>
                  </a:cubicBezTo>
                  <a:cubicBezTo>
                    <a:pt x="39" y="28"/>
                    <a:pt x="36" y="38"/>
                    <a:pt x="57" y="56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0" y="55"/>
                    <a:pt x="36" y="41"/>
                    <a:pt x="27" y="42"/>
                  </a:cubicBezTo>
                  <a:cubicBezTo>
                    <a:pt x="27" y="42"/>
                    <a:pt x="19" y="42"/>
                    <a:pt x="9" y="54"/>
                  </a:cubicBezTo>
                  <a:cubicBezTo>
                    <a:pt x="6" y="57"/>
                    <a:pt x="3" y="61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2" y="72"/>
                    <a:pt x="2" y="76"/>
                  </a:cubicBezTo>
                  <a:cubicBezTo>
                    <a:pt x="5" y="92"/>
                    <a:pt x="12" y="95"/>
                    <a:pt x="12" y="95"/>
                  </a:cubicBezTo>
                  <a:cubicBezTo>
                    <a:pt x="19" y="101"/>
                    <a:pt x="41" y="96"/>
                    <a:pt x="50" y="94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14" y="102"/>
                    <a:pt x="12" y="114"/>
                    <a:pt x="12" y="114"/>
                  </a:cubicBezTo>
                  <a:cubicBezTo>
                    <a:pt x="12" y="114"/>
                    <a:pt x="20" y="122"/>
                    <a:pt x="48" y="106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39" y="116"/>
                    <a:pt x="32" y="119"/>
                    <a:pt x="25" y="123"/>
                  </a:cubicBezTo>
                  <a:cubicBezTo>
                    <a:pt x="17" y="130"/>
                    <a:pt x="22" y="143"/>
                    <a:pt x="27" y="151"/>
                  </a:cubicBezTo>
                  <a:cubicBezTo>
                    <a:pt x="29" y="155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7" y="164"/>
                    <a:pt x="41" y="165"/>
                    <a:pt x="45" y="165"/>
                  </a:cubicBezTo>
                  <a:cubicBezTo>
                    <a:pt x="61" y="168"/>
                    <a:pt x="66" y="165"/>
                    <a:pt x="66" y="165"/>
                  </a:cubicBezTo>
                  <a:cubicBezTo>
                    <a:pt x="79" y="161"/>
                    <a:pt x="77" y="145"/>
                    <a:pt x="76" y="137"/>
                  </a:cubicBezTo>
                  <a:cubicBezTo>
                    <a:pt x="78" y="137"/>
                    <a:pt x="80" y="137"/>
                    <a:pt x="83" y="137"/>
                  </a:cubicBezTo>
                  <a:cubicBezTo>
                    <a:pt x="81" y="144"/>
                    <a:pt x="79" y="160"/>
                    <a:pt x="87" y="168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94" y="160"/>
                    <a:pt x="92" y="144"/>
                    <a:pt x="91" y="137"/>
                  </a:cubicBezTo>
                  <a:cubicBezTo>
                    <a:pt x="93" y="137"/>
                    <a:pt x="95" y="137"/>
                    <a:pt x="97" y="137"/>
                  </a:cubicBezTo>
                  <a:cubicBezTo>
                    <a:pt x="96" y="145"/>
                    <a:pt x="95" y="161"/>
                    <a:pt x="107" y="165"/>
                  </a:cubicBezTo>
                  <a:cubicBezTo>
                    <a:pt x="107" y="165"/>
                    <a:pt x="112" y="168"/>
                    <a:pt x="128" y="165"/>
                  </a:cubicBezTo>
                  <a:cubicBezTo>
                    <a:pt x="132" y="165"/>
                    <a:pt x="137" y="164"/>
                    <a:pt x="141" y="164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3" y="159"/>
                    <a:pt x="144" y="155"/>
                    <a:pt x="147" y="151"/>
                  </a:cubicBezTo>
                  <a:cubicBezTo>
                    <a:pt x="151" y="143"/>
                    <a:pt x="156" y="130"/>
                    <a:pt x="148" y="123"/>
                  </a:cubicBezTo>
                  <a:cubicBezTo>
                    <a:pt x="141" y="119"/>
                    <a:pt x="134" y="116"/>
                    <a:pt x="126" y="113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53" y="122"/>
                    <a:pt x="161" y="114"/>
                    <a:pt x="161" y="114"/>
                  </a:cubicBezTo>
                  <a:cubicBezTo>
                    <a:pt x="161" y="114"/>
                    <a:pt x="160" y="102"/>
                    <a:pt x="124" y="10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2" y="96"/>
                    <a:pt x="154" y="101"/>
                    <a:pt x="161" y="95"/>
                  </a:cubicBezTo>
                  <a:cubicBezTo>
                    <a:pt x="161" y="95"/>
                    <a:pt x="168" y="92"/>
                    <a:pt x="171" y="76"/>
                  </a:cubicBezTo>
                  <a:cubicBezTo>
                    <a:pt x="171" y="72"/>
                    <a:pt x="172" y="68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0" y="61"/>
                    <a:pt x="167" y="57"/>
                    <a:pt x="165" y="54"/>
                  </a:cubicBezTo>
                  <a:close/>
                  <a:moveTo>
                    <a:pt x="96" y="56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5" y="57"/>
                    <a:pt x="94" y="57"/>
                    <a:pt x="93" y="58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2" y="32"/>
                    <a:pt x="93" y="31"/>
                    <a:pt x="94" y="31"/>
                  </a:cubicBezTo>
                  <a:lnTo>
                    <a:pt x="96" y="56"/>
                  </a:lnTo>
                  <a:close/>
                  <a:moveTo>
                    <a:pt x="87" y="24"/>
                  </a:moveTo>
                  <a:cubicBezTo>
                    <a:pt x="92" y="24"/>
                    <a:pt x="93" y="28"/>
                    <a:pt x="93" y="28"/>
                  </a:cubicBezTo>
                  <a:cubicBezTo>
                    <a:pt x="91" y="29"/>
                    <a:pt x="89" y="30"/>
                    <a:pt x="87" y="30"/>
                  </a:cubicBezTo>
                  <a:cubicBezTo>
                    <a:pt x="84" y="30"/>
                    <a:pt x="82" y="29"/>
                    <a:pt x="80" y="28"/>
                  </a:cubicBezTo>
                  <a:cubicBezTo>
                    <a:pt x="80" y="28"/>
                    <a:pt x="81" y="24"/>
                    <a:pt x="87" y="24"/>
                  </a:cubicBezTo>
                  <a:close/>
                  <a:moveTo>
                    <a:pt x="90" y="58"/>
                  </a:moveTo>
                  <a:cubicBezTo>
                    <a:pt x="88" y="59"/>
                    <a:pt x="85" y="59"/>
                    <a:pt x="83" y="58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2"/>
                    <a:pt x="87" y="32"/>
                    <a:pt x="88" y="32"/>
                  </a:cubicBezTo>
                  <a:lnTo>
                    <a:pt x="90" y="58"/>
                  </a:lnTo>
                  <a:close/>
                  <a:moveTo>
                    <a:pt x="77" y="56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2"/>
                    <a:pt x="82" y="32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9" y="57"/>
                    <a:pt x="78" y="57"/>
                    <a:pt x="77" y="56"/>
                  </a:cubicBezTo>
                  <a:close/>
                  <a:moveTo>
                    <a:pt x="71" y="56"/>
                  </a:moveTo>
                  <a:cubicBezTo>
                    <a:pt x="75" y="60"/>
                    <a:pt x="81" y="62"/>
                    <a:pt x="87" y="62"/>
                  </a:cubicBezTo>
                  <a:cubicBezTo>
                    <a:pt x="92" y="62"/>
                    <a:pt x="98" y="60"/>
                    <a:pt x="102" y="56"/>
                  </a:cubicBezTo>
                  <a:cubicBezTo>
                    <a:pt x="105" y="56"/>
                    <a:pt x="108" y="57"/>
                    <a:pt x="111" y="59"/>
                  </a:cubicBezTo>
                  <a:cubicBezTo>
                    <a:pt x="107" y="64"/>
                    <a:pt x="97" y="67"/>
                    <a:pt x="87" y="68"/>
                  </a:cubicBezTo>
                  <a:cubicBezTo>
                    <a:pt x="76" y="67"/>
                    <a:pt x="67" y="64"/>
                    <a:pt x="62" y="59"/>
                  </a:cubicBezTo>
                  <a:cubicBezTo>
                    <a:pt x="65" y="57"/>
                    <a:pt x="68" y="56"/>
                    <a:pt x="71" y="56"/>
                  </a:cubicBezTo>
                  <a:close/>
                  <a:moveTo>
                    <a:pt x="127" y="139"/>
                  </a:moveTo>
                  <a:cubicBezTo>
                    <a:pt x="101" y="130"/>
                    <a:pt x="72" y="130"/>
                    <a:pt x="46" y="139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9" y="72"/>
                    <a:pt x="96" y="77"/>
                    <a:pt x="113" y="62"/>
                  </a:cubicBezTo>
                  <a:lnTo>
                    <a:pt x="127" y="139"/>
                  </a:ln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65125" y="919163"/>
              <a:ext cx="66675" cy="57150"/>
            </a:xfrm>
            <a:custGeom>
              <a:avLst/>
              <a:gdLst>
                <a:gd name="T0" fmla="*/ 29 w 29"/>
                <a:gd name="T1" fmla="*/ 25 h 25"/>
                <a:gd name="T2" fmla="*/ 27 w 29"/>
                <a:gd name="T3" fmla="*/ 25 h 25"/>
                <a:gd name="T4" fmla="*/ 27 w 29"/>
                <a:gd name="T5" fmla="*/ 24 h 25"/>
                <a:gd name="T6" fmla="*/ 26 w 29"/>
                <a:gd name="T7" fmla="*/ 24 h 25"/>
                <a:gd name="T8" fmla="*/ 25 w 29"/>
                <a:gd name="T9" fmla="*/ 23 h 25"/>
                <a:gd name="T10" fmla="*/ 23 w 29"/>
                <a:gd name="T11" fmla="*/ 23 h 25"/>
                <a:gd name="T12" fmla="*/ 0 w 29"/>
                <a:gd name="T13" fmla="*/ 23 h 25"/>
                <a:gd name="T14" fmla="*/ 0 w 29"/>
                <a:gd name="T15" fmla="*/ 18 h 25"/>
                <a:gd name="T16" fmla="*/ 16 w 29"/>
                <a:gd name="T17" fmla="*/ 8 h 25"/>
                <a:gd name="T18" fmla="*/ 21 w 29"/>
                <a:gd name="T19" fmla="*/ 6 h 25"/>
                <a:gd name="T20" fmla="*/ 21 w 29"/>
                <a:gd name="T21" fmla="*/ 5 h 25"/>
                <a:gd name="T22" fmla="*/ 12 w 29"/>
                <a:gd name="T23" fmla="*/ 6 h 25"/>
                <a:gd name="T24" fmla="*/ 5 w 29"/>
                <a:gd name="T25" fmla="*/ 6 h 25"/>
                <a:gd name="T26" fmla="*/ 3 w 29"/>
                <a:gd name="T27" fmla="*/ 6 h 25"/>
                <a:gd name="T28" fmla="*/ 2 w 29"/>
                <a:gd name="T29" fmla="*/ 6 h 25"/>
                <a:gd name="T30" fmla="*/ 1 w 29"/>
                <a:gd name="T31" fmla="*/ 8 h 25"/>
                <a:gd name="T32" fmla="*/ 0 w 29"/>
                <a:gd name="T33" fmla="*/ 8 h 25"/>
                <a:gd name="T34" fmla="*/ 0 w 29"/>
                <a:gd name="T35" fmla="*/ 0 h 25"/>
                <a:gd name="T36" fmla="*/ 1 w 29"/>
                <a:gd name="T37" fmla="*/ 0 h 25"/>
                <a:gd name="T38" fmla="*/ 2 w 29"/>
                <a:gd name="T39" fmla="*/ 1 h 25"/>
                <a:gd name="T40" fmla="*/ 2 w 29"/>
                <a:gd name="T41" fmla="*/ 2 h 25"/>
                <a:gd name="T42" fmla="*/ 3 w 29"/>
                <a:gd name="T43" fmla="*/ 2 h 25"/>
                <a:gd name="T44" fmla="*/ 5 w 29"/>
                <a:gd name="T45" fmla="*/ 2 h 25"/>
                <a:gd name="T46" fmla="*/ 23 w 29"/>
                <a:gd name="T47" fmla="*/ 2 h 25"/>
                <a:gd name="T48" fmla="*/ 25 w 29"/>
                <a:gd name="T49" fmla="*/ 2 h 25"/>
                <a:gd name="T50" fmla="*/ 26 w 29"/>
                <a:gd name="T51" fmla="*/ 1 h 25"/>
                <a:gd name="T52" fmla="*/ 27 w 29"/>
                <a:gd name="T53" fmla="*/ 0 h 25"/>
                <a:gd name="T54" fmla="*/ 29 w 29"/>
                <a:gd name="T55" fmla="*/ 0 h 25"/>
                <a:gd name="T56" fmla="*/ 29 w 29"/>
                <a:gd name="T57" fmla="*/ 8 h 25"/>
                <a:gd name="T58" fmla="*/ 16 w 29"/>
                <a:gd name="T59" fmla="*/ 16 h 25"/>
                <a:gd name="T60" fmla="*/ 12 w 29"/>
                <a:gd name="T61" fmla="*/ 18 h 25"/>
                <a:gd name="T62" fmla="*/ 8 w 29"/>
                <a:gd name="T63" fmla="*/ 20 h 25"/>
                <a:gd name="T64" fmla="*/ 8 w 29"/>
                <a:gd name="T65" fmla="*/ 20 h 25"/>
                <a:gd name="T66" fmla="*/ 19 w 29"/>
                <a:gd name="T67" fmla="*/ 20 h 25"/>
                <a:gd name="T68" fmla="*/ 23 w 29"/>
                <a:gd name="T69" fmla="*/ 20 h 25"/>
                <a:gd name="T70" fmla="*/ 25 w 29"/>
                <a:gd name="T71" fmla="*/ 20 h 25"/>
                <a:gd name="T72" fmla="*/ 26 w 29"/>
                <a:gd name="T73" fmla="*/ 19 h 25"/>
                <a:gd name="T74" fmla="*/ 27 w 29"/>
                <a:gd name="T75" fmla="*/ 19 h 25"/>
                <a:gd name="T76" fmla="*/ 27 w 29"/>
                <a:gd name="T77" fmla="*/ 18 h 25"/>
                <a:gd name="T78" fmla="*/ 29 w 29"/>
                <a:gd name="T79" fmla="*/ 18 h 25"/>
                <a:gd name="T80" fmla="*/ 29 w 29"/>
                <a:gd name="T8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25">
                  <a:moveTo>
                    <a:pt x="29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20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6"/>
                    <a:pt x="15" y="6"/>
                    <a:pt x="12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4" y="17"/>
                    <a:pt x="12" y="18"/>
                  </a:cubicBezTo>
                  <a:cubicBezTo>
                    <a:pt x="11" y="18"/>
                    <a:pt x="10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5" y="20"/>
                    <a:pt x="19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361950" y="981075"/>
              <a:ext cx="50800" cy="47625"/>
            </a:xfrm>
            <a:custGeom>
              <a:avLst/>
              <a:gdLst>
                <a:gd name="T0" fmla="*/ 4 w 22"/>
                <a:gd name="T1" fmla="*/ 13 h 21"/>
                <a:gd name="T2" fmla="*/ 4 w 22"/>
                <a:gd name="T3" fmla="*/ 13 h 21"/>
                <a:gd name="T4" fmla="*/ 1 w 22"/>
                <a:gd name="T5" fmla="*/ 10 h 21"/>
                <a:gd name="T6" fmla="*/ 0 w 22"/>
                <a:gd name="T7" fmla="*/ 6 h 21"/>
                <a:gd name="T8" fmla="*/ 1 w 22"/>
                <a:gd name="T9" fmla="*/ 3 h 21"/>
                <a:gd name="T10" fmla="*/ 3 w 22"/>
                <a:gd name="T11" fmla="*/ 1 h 21"/>
                <a:gd name="T12" fmla="*/ 6 w 22"/>
                <a:gd name="T13" fmla="*/ 0 h 21"/>
                <a:gd name="T14" fmla="*/ 11 w 22"/>
                <a:gd name="T15" fmla="*/ 3 h 21"/>
                <a:gd name="T16" fmla="*/ 13 w 22"/>
                <a:gd name="T17" fmla="*/ 13 h 21"/>
                <a:gd name="T18" fmla="*/ 15 w 22"/>
                <a:gd name="T19" fmla="*/ 13 h 21"/>
                <a:gd name="T20" fmla="*/ 18 w 22"/>
                <a:gd name="T21" fmla="*/ 12 h 21"/>
                <a:gd name="T22" fmla="*/ 19 w 22"/>
                <a:gd name="T23" fmla="*/ 11 h 21"/>
                <a:gd name="T24" fmla="*/ 20 w 22"/>
                <a:gd name="T25" fmla="*/ 9 h 21"/>
                <a:gd name="T26" fmla="*/ 19 w 22"/>
                <a:gd name="T27" fmla="*/ 8 h 21"/>
                <a:gd name="T28" fmla="*/ 18 w 22"/>
                <a:gd name="T29" fmla="*/ 6 h 21"/>
                <a:gd name="T30" fmla="*/ 16 w 22"/>
                <a:gd name="T31" fmla="*/ 6 h 21"/>
                <a:gd name="T32" fmla="*/ 16 w 22"/>
                <a:gd name="T33" fmla="*/ 2 h 21"/>
                <a:gd name="T34" fmla="*/ 19 w 22"/>
                <a:gd name="T35" fmla="*/ 2 h 21"/>
                <a:gd name="T36" fmla="*/ 21 w 22"/>
                <a:gd name="T37" fmla="*/ 5 h 21"/>
                <a:gd name="T38" fmla="*/ 21 w 22"/>
                <a:gd name="T39" fmla="*/ 7 h 21"/>
                <a:gd name="T40" fmla="*/ 22 w 22"/>
                <a:gd name="T41" fmla="*/ 10 h 21"/>
                <a:gd name="T42" fmla="*/ 22 w 22"/>
                <a:gd name="T43" fmla="*/ 12 h 21"/>
                <a:gd name="T44" fmla="*/ 21 w 22"/>
                <a:gd name="T45" fmla="*/ 16 h 21"/>
                <a:gd name="T46" fmla="*/ 19 w 22"/>
                <a:gd name="T47" fmla="*/ 18 h 21"/>
                <a:gd name="T48" fmla="*/ 15 w 22"/>
                <a:gd name="T49" fmla="*/ 19 h 21"/>
                <a:gd name="T50" fmla="*/ 7 w 22"/>
                <a:gd name="T51" fmla="*/ 19 h 21"/>
                <a:gd name="T52" fmla="*/ 5 w 22"/>
                <a:gd name="T53" fmla="*/ 19 h 21"/>
                <a:gd name="T54" fmla="*/ 3 w 22"/>
                <a:gd name="T55" fmla="*/ 19 h 21"/>
                <a:gd name="T56" fmla="*/ 3 w 22"/>
                <a:gd name="T57" fmla="*/ 19 h 21"/>
                <a:gd name="T58" fmla="*/ 3 w 22"/>
                <a:gd name="T59" fmla="*/ 20 h 21"/>
                <a:gd name="T60" fmla="*/ 2 w 22"/>
                <a:gd name="T61" fmla="*/ 21 h 21"/>
                <a:gd name="T62" fmla="*/ 1 w 22"/>
                <a:gd name="T63" fmla="*/ 21 h 21"/>
                <a:gd name="T64" fmla="*/ 1 w 22"/>
                <a:gd name="T65" fmla="*/ 13 h 21"/>
                <a:gd name="T66" fmla="*/ 4 w 22"/>
                <a:gd name="T67" fmla="*/ 13 h 21"/>
                <a:gd name="T68" fmla="*/ 11 w 22"/>
                <a:gd name="T69" fmla="*/ 13 h 21"/>
                <a:gd name="T70" fmla="*/ 10 w 22"/>
                <a:gd name="T71" fmla="*/ 8 h 21"/>
                <a:gd name="T72" fmla="*/ 6 w 22"/>
                <a:gd name="T73" fmla="*/ 6 h 21"/>
                <a:gd name="T74" fmla="*/ 4 w 22"/>
                <a:gd name="T75" fmla="*/ 7 h 21"/>
                <a:gd name="T76" fmla="*/ 4 w 22"/>
                <a:gd name="T77" fmla="*/ 9 h 21"/>
                <a:gd name="T78" fmla="*/ 4 w 22"/>
                <a:gd name="T79" fmla="*/ 11 h 21"/>
                <a:gd name="T80" fmla="*/ 5 w 22"/>
                <a:gd name="T81" fmla="*/ 12 h 21"/>
                <a:gd name="T82" fmla="*/ 7 w 22"/>
                <a:gd name="T83" fmla="*/ 13 h 21"/>
                <a:gd name="T84" fmla="*/ 11 w 22"/>
                <a:gd name="T8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1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6"/>
                    <a:pt x="13" y="9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2"/>
                    <a:pt x="19" y="11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7"/>
                    <a:pt x="18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4"/>
                    <a:pt x="21" y="5"/>
                  </a:cubicBezTo>
                  <a:cubicBezTo>
                    <a:pt x="21" y="6"/>
                    <a:pt x="21" y="6"/>
                    <a:pt x="21" y="7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3"/>
                    <a:pt x="22" y="14"/>
                    <a:pt x="21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4" y="13"/>
                  </a:lnTo>
                  <a:close/>
                  <a:moveTo>
                    <a:pt x="11" y="13"/>
                  </a:moveTo>
                  <a:cubicBezTo>
                    <a:pt x="11" y="11"/>
                    <a:pt x="10" y="9"/>
                    <a:pt x="10" y="8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3" y="8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361950" y="1030288"/>
              <a:ext cx="61913" cy="34925"/>
            </a:xfrm>
            <a:custGeom>
              <a:avLst/>
              <a:gdLst>
                <a:gd name="T0" fmla="*/ 3 w 27"/>
                <a:gd name="T1" fmla="*/ 15 h 15"/>
                <a:gd name="T2" fmla="*/ 1 w 27"/>
                <a:gd name="T3" fmla="*/ 12 h 15"/>
                <a:gd name="T4" fmla="*/ 0 w 27"/>
                <a:gd name="T5" fmla="*/ 9 h 15"/>
                <a:gd name="T6" fmla="*/ 2 w 27"/>
                <a:gd name="T7" fmla="*/ 4 h 15"/>
                <a:gd name="T8" fmla="*/ 7 w 27"/>
                <a:gd name="T9" fmla="*/ 2 h 15"/>
                <a:gd name="T10" fmla="*/ 19 w 27"/>
                <a:gd name="T11" fmla="*/ 2 h 15"/>
                <a:gd name="T12" fmla="*/ 19 w 27"/>
                <a:gd name="T13" fmla="*/ 0 h 15"/>
                <a:gd name="T14" fmla="*/ 21 w 27"/>
                <a:gd name="T15" fmla="*/ 0 h 15"/>
                <a:gd name="T16" fmla="*/ 21 w 27"/>
                <a:gd name="T17" fmla="*/ 2 h 15"/>
                <a:gd name="T18" fmla="*/ 22 w 27"/>
                <a:gd name="T19" fmla="*/ 3 h 15"/>
                <a:gd name="T20" fmla="*/ 24 w 27"/>
                <a:gd name="T21" fmla="*/ 3 h 15"/>
                <a:gd name="T22" fmla="*/ 27 w 27"/>
                <a:gd name="T23" fmla="*/ 3 h 15"/>
                <a:gd name="T24" fmla="*/ 27 w 27"/>
                <a:gd name="T25" fmla="*/ 8 h 15"/>
                <a:gd name="T26" fmla="*/ 22 w 27"/>
                <a:gd name="T27" fmla="*/ 8 h 15"/>
                <a:gd name="T28" fmla="*/ 22 w 27"/>
                <a:gd name="T29" fmla="*/ 14 h 15"/>
                <a:gd name="T30" fmla="*/ 19 w 27"/>
                <a:gd name="T31" fmla="*/ 14 h 15"/>
                <a:gd name="T32" fmla="*/ 19 w 27"/>
                <a:gd name="T33" fmla="*/ 8 h 15"/>
                <a:gd name="T34" fmla="*/ 10 w 27"/>
                <a:gd name="T35" fmla="*/ 8 h 15"/>
                <a:gd name="T36" fmla="*/ 6 w 27"/>
                <a:gd name="T37" fmla="*/ 9 h 15"/>
                <a:gd name="T38" fmla="*/ 4 w 27"/>
                <a:gd name="T39" fmla="*/ 9 h 15"/>
                <a:gd name="T40" fmla="*/ 4 w 27"/>
                <a:gd name="T41" fmla="*/ 11 h 15"/>
                <a:gd name="T42" fmla="*/ 4 w 27"/>
                <a:gd name="T43" fmla="*/ 12 h 15"/>
                <a:gd name="T44" fmla="*/ 4 w 27"/>
                <a:gd name="T45" fmla="*/ 13 h 15"/>
                <a:gd name="T46" fmla="*/ 5 w 27"/>
                <a:gd name="T47" fmla="*/ 14 h 15"/>
                <a:gd name="T48" fmla="*/ 3 w 27"/>
                <a:gd name="T4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15">
                  <a:moveTo>
                    <a:pt x="3" y="15"/>
                  </a:moveTo>
                  <a:cubicBezTo>
                    <a:pt x="2" y="14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"/>
                    <a:pt x="22" y="2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7" y="8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5" y="13"/>
                    <a:pt x="5" y="13"/>
                    <a:pt x="5" y="14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365125" y="1065213"/>
              <a:ext cx="66675" cy="22225"/>
            </a:xfrm>
            <a:custGeom>
              <a:avLst/>
              <a:gdLst>
                <a:gd name="T0" fmla="*/ 1 w 29"/>
                <a:gd name="T1" fmla="*/ 0 h 10"/>
                <a:gd name="T2" fmla="*/ 2 w 29"/>
                <a:gd name="T3" fmla="*/ 2 h 10"/>
                <a:gd name="T4" fmla="*/ 3 w 29"/>
                <a:gd name="T5" fmla="*/ 2 h 10"/>
                <a:gd name="T6" fmla="*/ 6 w 29"/>
                <a:gd name="T7" fmla="*/ 2 h 10"/>
                <a:gd name="T8" fmla="*/ 16 w 29"/>
                <a:gd name="T9" fmla="*/ 2 h 10"/>
                <a:gd name="T10" fmla="*/ 17 w 29"/>
                <a:gd name="T11" fmla="*/ 2 h 10"/>
                <a:gd name="T12" fmla="*/ 18 w 29"/>
                <a:gd name="T13" fmla="*/ 2 h 10"/>
                <a:gd name="T14" fmla="*/ 19 w 29"/>
                <a:gd name="T15" fmla="*/ 1 h 10"/>
                <a:gd name="T16" fmla="*/ 19 w 29"/>
                <a:gd name="T17" fmla="*/ 0 h 10"/>
                <a:gd name="T18" fmla="*/ 21 w 29"/>
                <a:gd name="T19" fmla="*/ 0 h 10"/>
                <a:gd name="T20" fmla="*/ 21 w 29"/>
                <a:gd name="T21" fmla="*/ 6 h 10"/>
                <a:gd name="T22" fmla="*/ 21 w 29"/>
                <a:gd name="T23" fmla="*/ 8 h 10"/>
                <a:gd name="T24" fmla="*/ 6 w 29"/>
                <a:gd name="T25" fmla="*/ 8 h 10"/>
                <a:gd name="T26" fmla="*/ 4 w 29"/>
                <a:gd name="T27" fmla="*/ 8 h 10"/>
                <a:gd name="T28" fmla="*/ 3 w 29"/>
                <a:gd name="T29" fmla="*/ 9 h 10"/>
                <a:gd name="T30" fmla="*/ 2 w 29"/>
                <a:gd name="T31" fmla="*/ 9 h 10"/>
                <a:gd name="T32" fmla="*/ 2 w 29"/>
                <a:gd name="T33" fmla="*/ 10 h 10"/>
                <a:gd name="T34" fmla="*/ 1 w 29"/>
                <a:gd name="T35" fmla="*/ 10 h 10"/>
                <a:gd name="T36" fmla="*/ 0 w 29"/>
                <a:gd name="T37" fmla="*/ 10 h 10"/>
                <a:gd name="T38" fmla="*/ 0 w 29"/>
                <a:gd name="T39" fmla="*/ 0 h 10"/>
                <a:gd name="T40" fmla="*/ 1 w 29"/>
                <a:gd name="T41" fmla="*/ 0 h 10"/>
                <a:gd name="T42" fmla="*/ 29 w 29"/>
                <a:gd name="T43" fmla="*/ 8 h 10"/>
                <a:gd name="T44" fmla="*/ 24 w 29"/>
                <a:gd name="T45" fmla="*/ 8 h 10"/>
                <a:gd name="T46" fmla="*/ 24 w 29"/>
                <a:gd name="T47" fmla="*/ 2 h 10"/>
                <a:gd name="T48" fmla="*/ 29 w 29"/>
                <a:gd name="T49" fmla="*/ 2 h 10"/>
                <a:gd name="T50" fmla="*/ 29 w 29"/>
                <a:gd name="T5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0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9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31"/>
            <p:cNvSpPr>
              <a:spLocks noEditPoints="1"/>
            </p:cNvSpPr>
            <p:nvPr userDrawn="1"/>
          </p:nvSpPr>
          <p:spPr bwMode="auto">
            <a:xfrm>
              <a:off x="361950" y="1093788"/>
              <a:ext cx="50800" cy="47625"/>
            </a:xfrm>
            <a:custGeom>
              <a:avLst/>
              <a:gdLst>
                <a:gd name="T0" fmla="*/ 0 w 22"/>
                <a:gd name="T1" fmla="*/ 10 h 21"/>
                <a:gd name="T2" fmla="*/ 2 w 22"/>
                <a:gd name="T3" fmla="*/ 4 h 21"/>
                <a:gd name="T4" fmla="*/ 5 w 22"/>
                <a:gd name="T5" fmla="*/ 1 h 21"/>
                <a:gd name="T6" fmla="*/ 11 w 22"/>
                <a:gd name="T7" fmla="*/ 0 h 21"/>
                <a:gd name="T8" fmla="*/ 16 w 22"/>
                <a:gd name="T9" fmla="*/ 0 h 21"/>
                <a:gd name="T10" fmla="*/ 19 w 22"/>
                <a:gd name="T11" fmla="*/ 3 h 21"/>
                <a:gd name="T12" fmla="*/ 21 w 22"/>
                <a:gd name="T13" fmla="*/ 6 h 21"/>
                <a:gd name="T14" fmla="*/ 22 w 22"/>
                <a:gd name="T15" fmla="*/ 10 h 21"/>
                <a:gd name="T16" fmla="*/ 19 w 22"/>
                <a:gd name="T17" fmla="*/ 18 h 21"/>
                <a:gd name="T18" fmla="*/ 12 w 22"/>
                <a:gd name="T19" fmla="*/ 20 h 21"/>
                <a:gd name="T20" fmla="*/ 5 w 22"/>
                <a:gd name="T21" fmla="*/ 19 h 21"/>
                <a:gd name="T22" fmla="*/ 2 w 22"/>
                <a:gd name="T23" fmla="*/ 15 h 21"/>
                <a:gd name="T24" fmla="*/ 0 w 22"/>
                <a:gd name="T25" fmla="*/ 10 h 21"/>
                <a:gd name="T26" fmla="*/ 12 w 22"/>
                <a:gd name="T27" fmla="*/ 6 h 21"/>
                <a:gd name="T28" fmla="*/ 5 w 22"/>
                <a:gd name="T29" fmla="*/ 7 h 21"/>
                <a:gd name="T30" fmla="*/ 3 w 22"/>
                <a:gd name="T31" fmla="*/ 10 h 21"/>
                <a:gd name="T32" fmla="*/ 3 w 22"/>
                <a:gd name="T33" fmla="*/ 12 h 21"/>
                <a:gd name="T34" fmla="*/ 5 w 22"/>
                <a:gd name="T35" fmla="*/ 13 h 21"/>
                <a:gd name="T36" fmla="*/ 7 w 22"/>
                <a:gd name="T37" fmla="*/ 14 h 21"/>
                <a:gd name="T38" fmla="*/ 11 w 22"/>
                <a:gd name="T39" fmla="*/ 14 h 21"/>
                <a:gd name="T40" fmla="*/ 18 w 22"/>
                <a:gd name="T41" fmla="*/ 13 h 21"/>
                <a:gd name="T42" fmla="*/ 20 w 22"/>
                <a:gd name="T43" fmla="*/ 10 h 21"/>
                <a:gd name="T44" fmla="*/ 19 w 22"/>
                <a:gd name="T45" fmla="*/ 8 h 21"/>
                <a:gd name="T46" fmla="*/ 16 w 22"/>
                <a:gd name="T47" fmla="*/ 7 h 21"/>
                <a:gd name="T48" fmla="*/ 12 w 22"/>
                <a:gd name="T4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8"/>
                    <a:pt x="1" y="6"/>
                    <a:pt x="2" y="4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7" y="1"/>
                    <a:pt x="18" y="2"/>
                    <a:pt x="19" y="3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22" y="7"/>
                    <a:pt x="22" y="9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2" y="20"/>
                  </a:cubicBezTo>
                  <a:cubicBezTo>
                    <a:pt x="9" y="21"/>
                    <a:pt x="7" y="20"/>
                    <a:pt x="5" y="19"/>
                  </a:cubicBezTo>
                  <a:cubicBezTo>
                    <a:pt x="4" y="18"/>
                    <a:pt x="2" y="17"/>
                    <a:pt x="2" y="15"/>
                  </a:cubicBezTo>
                  <a:cubicBezTo>
                    <a:pt x="1" y="14"/>
                    <a:pt x="0" y="12"/>
                    <a:pt x="0" y="10"/>
                  </a:cubicBezTo>
                  <a:close/>
                  <a:moveTo>
                    <a:pt x="12" y="6"/>
                  </a:moveTo>
                  <a:cubicBezTo>
                    <a:pt x="9" y="6"/>
                    <a:pt x="7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3" y="14"/>
                    <a:pt x="15" y="14"/>
                    <a:pt x="18" y="13"/>
                  </a:cubicBezTo>
                  <a:cubicBezTo>
                    <a:pt x="19" y="13"/>
                    <a:pt x="20" y="11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5" y="6"/>
                    <a:pt x="13" y="6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365125" y="1146175"/>
              <a:ext cx="47625" cy="5238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3 h 23"/>
                <a:gd name="T4" fmla="*/ 1 w 21"/>
                <a:gd name="T5" fmla="*/ 13 h 23"/>
                <a:gd name="T6" fmla="*/ 2 w 21"/>
                <a:gd name="T7" fmla="*/ 14 h 23"/>
                <a:gd name="T8" fmla="*/ 3 w 21"/>
                <a:gd name="T9" fmla="*/ 15 h 23"/>
                <a:gd name="T10" fmla="*/ 6 w 21"/>
                <a:gd name="T11" fmla="*/ 15 h 23"/>
                <a:gd name="T12" fmla="*/ 12 w 21"/>
                <a:gd name="T13" fmla="*/ 15 h 23"/>
                <a:gd name="T14" fmla="*/ 14 w 21"/>
                <a:gd name="T15" fmla="*/ 15 h 23"/>
                <a:gd name="T16" fmla="*/ 16 w 21"/>
                <a:gd name="T17" fmla="*/ 14 h 23"/>
                <a:gd name="T18" fmla="*/ 17 w 21"/>
                <a:gd name="T19" fmla="*/ 14 h 23"/>
                <a:gd name="T20" fmla="*/ 17 w 21"/>
                <a:gd name="T21" fmla="*/ 13 h 23"/>
                <a:gd name="T22" fmla="*/ 18 w 21"/>
                <a:gd name="T23" fmla="*/ 13 h 23"/>
                <a:gd name="T24" fmla="*/ 18 w 21"/>
                <a:gd name="T25" fmla="*/ 12 h 23"/>
                <a:gd name="T26" fmla="*/ 17 w 21"/>
                <a:gd name="T27" fmla="*/ 10 h 23"/>
                <a:gd name="T28" fmla="*/ 16 w 21"/>
                <a:gd name="T29" fmla="*/ 9 h 23"/>
                <a:gd name="T30" fmla="*/ 14 w 21"/>
                <a:gd name="T31" fmla="*/ 8 h 23"/>
                <a:gd name="T32" fmla="*/ 6 w 21"/>
                <a:gd name="T33" fmla="*/ 8 h 23"/>
                <a:gd name="T34" fmla="*/ 3 w 21"/>
                <a:gd name="T35" fmla="*/ 8 h 23"/>
                <a:gd name="T36" fmla="*/ 2 w 21"/>
                <a:gd name="T37" fmla="*/ 9 h 23"/>
                <a:gd name="T38" fmla="*/ 1 w 21"/>
                <a:gd name="T39" fmla="*/ 10 h 23"/>
                <a:gd name="T40" fmla="*/ 0 w 21"/>
                <a:gd name="T41" fmla="*/ 10 h 23"/>
                <a:gd name="T42" fmla="*/ 0 w 21"/>
                <a:gd name="T43" fmla="*/ 0 h 23"/>
                <a:gd name="T44" fmla="*/ 1 w 21"/>
                <a:gd name="T45" fmla="*/ 0 h 23"/>
                <a:gd name="T46" fmla="*/ 2 w 21"/>
                <a:gd name="T47" fmla="*/ 1 h 23"/>
                <a:gd name="T48" fmla="*/ 3 w 21"/>
                <a:gd name="T49" fmla="*/ 2 h 23"/>
                <a:gd name="T50" fmla="*/ 6 w 21"/>
                <a:gd name="T51" fmla="*/ 2 h 23"/>
                <a:gd name="T52" fmla="*/ 15 w 21"/>
                <a:gd name="T53" fmla="*/ 2 h 23"/>
                <a:gd name="T54" fmla="*/ 17 w 21"/>
                <a:gd name="T55" fmla="*/ 2 h 23"/>
                <a:gd name="T56" fmla="*/ 18 w 21"/>
                <a:gd name="T57" fmla="*/ 2 h 23"/>
                <a:gd name="T58" fmla="*/ 19 w 21"/>
                <a:gd name="T59" fmla="*/ 1 h 23"/>
                <a:gd name="T60" fmla="*/ 19 w 21"/>
                <a:gd name="T61" fmla="*/ 0 h 23"/>
                <a:gd name="T62" fmla="*/ 21 w 21"/>
                <a:gd name="T63" fmla="*/ 0 h 23"/>
                <a:gd name="T64" fmla="*/ 21 w 21"/>
                <a:gd name="T65" fmla="*/ 5 h 23"/>
                <a:gd name="T66" fmla="*/ 21 w 21"/>
                <a:gd name="T67" fmla="*/ 8 h 23"/>
                <a:gd name="T68" fmla="*/ 18 w 21"/>
                <a:gd name="T69" fmla="*/ 8 h 23"/>
                <a:gd name="T70" fmla="*/ 18 w 21"/>
                <a:gd name="T71" fmla="*/ 8 h 23"/>
                <a:gd name="T72" fmla="*/ 20 w 21"/>
                <a:gd name="T73" fmla="*/ 10 h 23"/>
                <a:gd name="T74" fmla="*/ 21 w 21"/>
                <a:gd name="T75" fmla="*/ 12 h 23"/>
                <a:gd name="T76" fmla="*/ 21 w 21"/>
                <a:gd name="T77" fmla="*/ 15 h 23"/>
                <a:gd name="T78" fmla="*/ 21 w 21"/>
                <a:gd name="T79" fmla="*/ 18 h 23"/>
                <a:gd name="T80" fmla="*/ 19 w 21"/>
                <a:gd name="T81" fmla="*/ 19 h 23"/>
                <a:gd name="T82" fmla="*/ 17 w 21"/>
                <a:gd name="T83" fmla="*/ 20 h 23"/>
                <a:gd name="T84" fmla="*/ 14 w 21"/>
                <a:gd name="T85" fmla="*/ 21 h 23"/>
                <a:gd name="T86" fmla="*/ 6 w 21"/>
                <a:gd name="T87" fmla="*/ 21 h 23"/>
                <a:gd name="T88" fmla="*/ 4 w 21"/>
                <a:gd name="T89" fmla="*/ 21 h 23"/>
                <a:gd name="T90" fmla="*/ 3 w 21"/>
                <a:gd name="T91" fmla="*/ 21 h 23"/>
                <a:gd name="T92" fmla="*/ 2 w 21"/>
                <a:gd name="T93" fmla="*/ 21 h 23"/>
                <a:gd name="T94" fmla="*/ 2 w 21"/>
                <a:gd name="T95" fmla="*/ 22 h 23"/>
                <a:gd name="T96" fmla="*/ 1 w 21"/>
                <a:gd name="T97" fmla="*/ 23 h 23"/>
                <a:gd name="T98" fmla="*/ 0 w 21"/>
                <a:gd name="T9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33"/>
            <p:cNvSpPr>
              <a:spLocks noEditPoints="1"/>
            </p:cNvSpPr>
            <p:nvPr userDrawn="1"/>
          </p:nvSpPr>
          <p:spPr bwMode="auto">
            <a:xfrm>
              <a:off x="361950" y="1200150"/>
              <a:ext cx="50800" cy="47625"/>
            </a:xfrm>
            <a:custGeom>
              <a:avLst/>
              <a:gdLst>
                <a:gd name="T0" fmla="*/ 4 w 22"/>
                <a:gd name="T1" fmla="*/ 13 h 21"/>
                <a:gd name="T2" fmla="*/ 4 w 22"/>
                <a:gd name="T3" fmla="*/ 13 h 21"/>
                <a:gd name="T4" fmla="*/ 1 w 22"/>
                <a:gd name="T5" fmla="*/ 10 h 21"/>
                <a:gd name="T6" fmla="*/ 0 w 22"/>
                <a:gd name="T7" fmla="*/ 6 h 21"/>
                <a:gd name="T8" fmla="*/ 1 w 22"/>
                <a:gd name="T9" fmla="*/ 3 h 21"/>
                <a:gd name="T10" fmla="*/ 3 w 22"/>
                <a:gd name="T11" fmla="*/ 1 h 21"/>
                <a:gd name="T12" fmla="*/ 6 w 22"/>
                <a:gd name="T13" fmla="*/ 0 h 21"/>
                <a:gd name="T14" fmla="*/ 11 w 22"/>
                <a:gd name="T15" fmla="*/ 3 h 21"/>
                <a:gd name="T16" fmla="*/ 13 w 22"/>
                <a:gd name="T17" fmla="*/ 13 h 21"/>
                <a:gd name="T18" fmla="*/ 15 w 22"/>
                <a:gd name="T19" fmla="*/ 13 h 21"/>
                <a:gd name="T20" fmla="*/ 18 w 22"/>
                <a:gd name="T21" fmla="*/ 12 h 21"/>
                <a:gd name="T22" fmla="*/ 19 w 22"/>
                <a:gd name="T23" fmla="*/ 11 h 21"/>
                <a:gd name="T24" fmla="*/ 20 w 22"/>
                <a:gd name="T25" fmla="*/ 9 h 21"/>
                <a:gd name="T26" fmla="*/ 19 w 22"/>
                <a:gd name="T27" fmla="*/ 8 h 21"/>
                <a:gd name="T28" fmla="*/ 18 w 22"/>
                <a:gd name="T29" fmla="*/ 6 h 21"/>
                <a:gd name="T30" fmla="*/ 16 w 22"/>
                <a:gd name="T31" fmla="*/ 5 h 21"/>
                <a:gd name="T32" fmla="*/ 16 w 22"/>
                <a:gd name="T33" fmla="*/ 1 h 21"/>
                <a:gd name="T34" fmla="*/ 19 w 22"/>
                <a:gd name="T35" fmla="*/ 1 h 21"/>
                <a:gd name="T36" fmla="*/ 21 w 22"/>
                <a:gd name="T37" fmla="*/ 5 h 21"/>
                <a:gd name="T38" fmla="*/ 21 w 22"/>
                <a:gd name="T39" fmla="*/ 7 h 21"/>
                <a:gd name="T40" fmla="*/ 22 w 22"/>
                <a:gd name="T41" fmla="*/ 10 h 21"/>
                <a:gd name="T42" fmla="*/ 22 w 22"/>
                <a:gd name="T43" fmla="*/ 11 h 21"/>
                <a:gd name="T44" fmla="*/ 21 w 22"/>
                <a:gd name="T45" fmla="*/ 16 h 21"/>
                <a:gd name="T46" fmla="*/ 19 w 22"/>
                <a:gd name="T47" fmla="*/ 18 h 21"/>
                <a:gd name="T48" fmla="*/ 15 w 22"/>
                <a:gd name="T49" fmla="*/ 19 h 21"/>
                <a:gd name="T50" fmla="*/ 7 w 22"/>
                <a:gd name="T51" fmla="*/ 19 h 21"/>
                <a:gd name="T52" fmla="*/ 5 w 22"/>
                <a:gd name="T53" fmla="*/ 19 h 21"/>
                <a:gd name="T54" fmla="*/ 3 w 22"/>
                <a:gd name="T55" fmla="*/ 19 h 21"/>
                <a:gd name="T56" fmla="*/ 3 w 22"/>
                <a:gd name="T57" fmla="*/ 19 h 21"/>
                <a:gd name="T58" fmla="*/ 3 w 22"/>
                <a:gd name="T59" fmla="*/ 20 h 21"/>
                <a:gd name="T60" fmla="*/ 2 w 22"/>
                <a:gd name="T61" fmla="*/ 21 h 21"/>
                <a:gd name="T62" fmla="*/ 1 w 22"/>
                <a:gd name="T63" fmla="*/ 21 h 21"/>
                <a:gd name="T64" fmla="*/ 1 w 22"/>
                <a:gd name="T65" fmla="*/ 13 h 21"/>
                <a:gd name="T66" fmla="*/ 4 w 22"/>
                <a:gd name="T67" fmla="*/ 13 h 21"/>
                <a:gd name="T68" fmla="*/ 11 w 22"/>
                <a:gd name="T69" fmla="*/ 13 h 21"/>
                <a:gd name="T70" fmla="*/ 10 w 22"/>
                <a:gd name="T71" fmla="*/ 8 h 21"/>
                <a:gd name="T72" fmla="*/ 6 w 22"/>
                <a:gd name="T73" fmla="*/ 6 h 21"/>
                <a:gd name="T74" fmla="*/ 4 w 22"/>
                <a:gd name="T75" fmla="*/ 7 h 21"/>
                <a:gd name="T76" fmla="*/ 4 w 22"/>
                <a:gd name="T77" fmla="*/ 9 h 21"/>
                <a:gd name="T78" fmla="*/ 4 w 22"/>
                <a:gd name="T79" fmla="*/ 11 h 21"/>
                <a:gd name="T80" fmla="*/ 5 w 22"/>
                <a:gd name="T81" fmla="*/ 12 h 21"/>
                <a:gd name="T82" fmla="*/ 7 w 22"/>
                <a:gd name="T83" fmla="*/ 13 h 21"/>
                <a:gd name="T84" fmla="*/ 11 w 22"/>
                <a:gd name="T8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1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6"/>
                    <a:pt x="13" y="9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1"/>
                    <a:pt x="19" y="11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7"/>
                    <a:pt x="18" y="6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3"/>
                    <a:pt x="20" y="4"/>
                    <a:pt x="21" y="5"/>
                  </a:cubicBezTo>
                  <a:cubicBezTo>
                    <a:pt x="21" y="6"/>
                    <a:pt x="21" y="6"/>
                    <a:pt x="21" y="7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3"/>
                    <a:pt x="22" y="14"/>
                    <a:pt x="21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4" y="13"/>
                  </a:lnTo>
                  <a:close/>
                  <a:moveTo>
                    <a:pt x="11" y="13"/>
                  </a:moveTo>
                  <a:cubicBezTo>
                    <a:pt x="11" y="11"/>
                    <a:pt x="10" y="9"/>
                    <a:pt x="10" y="8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3" y="8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365125" y="1250950"/>
              <a:ext cx="68263" cy="23813"/>
            </a:xfrm>
            <a:custGeom>
              <a:avLst/>
              <a:gdLst>
                <a:gd name="T0" fmla="*/ 6 w 30"/>
                <a:gd name="T1" fmla="*/ 9 h 11"/>
                <a:gd name="T2" fmla="*/ 3 w 30"/>
                <a:gd name="T3" fmla="*/ 9 h 11"/>
                <a:gd name="T4" fmla="*/ 2 w 30"/>
                <a:gd name="T5" fmla="*/ 9 h 11"/>
                <a:gd name="T6" fmla="*/ 1 w 30"/>
                <a:gd name="T7" fmla="*/ 11 h 11"/>
                <a:gd name="T8" fmla="*/ 0 w 30"/>
                <a:gd name="T9" fmla="*/ 11 h 11"/>
                <a:gd name="T10" fmla="*/ 0 w 30"/>
                <a:gd name="T11" fmla="*/ 0 h 11"/>
                <a:gd name="T12" fmla="*/ 1 w 30"/>
                <a:gd name="T13" fmla="*/ 0 h 11"/>
                <a:gd name="T14" fmla="*/ 2 w 30"/>
                <a:gd name="T15" fmla="*/ 1 h 11"/>
                <a:gd name="T16" fmla="*/ 2 w 30"/>
                <a:gd name="T17" fmla="*/ 2 h 11"/>
                <a:gd name="T18" fmla="*/ 3 w 30"/>
                <a:gd name="T19" fmla="*/ 2 h 11"/>
                <a:gd name="T20" fmla="*/ 4 w 30"/>
                <a:gd name="T21" fmla="*/ 2 h 11"/>
                <a:gd name="T22" fmla="*/ 6 w 30"/>
                <a:gd name="T23" fmla="*/ 2 h 11"/>
                <a:gd name="T24" fmla="*/ 22 w 30"/>
                <a:gd name="T25" fmla="*/ 2 h 11"/>
                <a:gd name="T26" fmla="*/ 25 w 30"/>
                <a:gd name="T27" fmla="*/ 2 h 11"/>
                <a:gd name="T28" fmla="*/ 26 w 30"/>
                <a:gd name="T29" fmla="*/ 2 h 11"/>
                <a:gd name="T30" fmla="*/ 27 w 30"/>
                <a:gd name="T31" fmla="*/ 2 h 11"/>
                <a:gd name="T32" fmla="*/ 28 w 30"/>
                <a:gd name="T33" fmla="*/ 1 h 11"/>
                <a:gd name="T34" fmla="*/ 28 w 30"/>
                <a:gd name="T35" fmla="*/ 0 h 11"/>
                <a:gd name="T36" fmla="*/ 30 w 30"/>
                <a:gd name="T37" fmla="*/ 0 h 11"/>
                <a:gd name="T38" fmla="*/ 30 w 30"/>
                <a:gd name="T39" fmla="*/ 6 h 11"/>
                <a:gd name="T40" fmla="*/ 30 w 30"/>
                <a:gd name="T41" fmla="*/ 9 h 11"/>
                <a:gd name="T42" fmla="*/ 6 w 30"/>
                <a:gd name="T4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1">
                  <a:moveTo>
                    <a:pt x="6" y="9"/>
                  </a:moveTo>
                  <a:cubicBezTo>
                    <a:pt x="5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361950" y="1298575"/>
              <a:ext cx="69850" cy="47625"/>
            </a:xfrm>
            <a:custGeom>
              <a:avLst/>
              <a:gdLst>
                <a:gd name="T0" fmla="*/ 29 w 30"/>
                <a:gd name="T1" fmla="*/ 21 h 21"/>
                <a:gd name="T2" fmla="*/ 23 w 30"/>
                <a:gd name="T3" fmla="*/ 21 h 21"/>
                <a:gd name="T4" fmla="*/ 23 w 30"/>
                <a:gd name="T5" fmla="*/ 18 h 21"/>
                <a:gd name="T6" fmla="*/ 26 w 30"/>
                <a:gd name="T7" fmla="*/ 17 h 21"/>
                <a:gd name="T8" fmla="*/ 27 w 30"/>
                <a:gd name="T9" fmla="*/ 14 h 21"/>
                <a:gd name="T10" fmla="*/ 24 w 30"/>
                <a:gd name="T11" fmla="*/ 9 h 21"/>
                <a:gd name="T12" fmla="*/ 15 w 30"/>
                <a:gd name="T13" fmla="*/ 7 h 21"/>
                <a:gd name="T14" fmla="*/ 6 w 30"/>
                <a:gd name="T15" fmla="*/ 9 h 21"/>
                <a:gd name="T16" fmla="*/ 3 w 30"/>
                <a:gd name="T17" fmla="*/ 13 h 21"/>
                <a:gd name="T18" fmla="*/ 3 w 30"/>
                <a:gd name="T19" fmla="*/ 16 h 21"/>
                <a:gd name="T20" fmla="*/ 5 w 30"/>
                <a:gd name="T21" fmla="*/ 17 h 21"/>
                <a:gd name="T22" fmla="*/ 8 w 30"/>
                <a:gd name="T23" fmla="*/ 18 h 21"/>
                <a:gd name="T24" fmla="*/ 8 w 30"/>
                <a:gd name="T25" fmla="*/ 21 h 21"/>
                <a:gd name="T26" fmla="*/ 2 w 30"/>
                <a:gd name="T27" fmla="*/ 21 h 21"/>
                <a:gd name="T28" fmla="*/ 1 w 30"/>
                <a:gd name="T29" fmla="*/ 17 h 21"/>
                <a:gd name="T30" fmla="*/ 0 w 30"/>
                <a:gd name="T31" fmla="*/ 13 h 21"/>
                <a:gd name="T32" fmla="*/ 2 w 30"/>
                <a:gd name="T33" fmla="*/ 6 h 21"/>
                <a:gd name="T34" fmla="*/ 7 w 30"/>
                <a:gd name="T35" fmla="*/ 2 h 21"/>
                <a:gd name="T36" fmla="*/ 15 w 30"/>
                <a:gd name="T37" fmla="*/ 0 h 21"/>
                <a:gd name="T38" fmla="*/ 23 w 30"/>
                <a:gd name="T39" fmla="*/ 2 h 21"/>
                <a:gd name="T40" fmla="*/ 28 w 30"/>
                <a:gd name="T41" fmla="*/ 7 h 21"/>
                <a:gd name="T42" fmla="*/ 30 w 30"/>
                <a:gd name="T43" fmla="*/ 14 h 21"/>
                <a:gd name="T44" fmla="*/ 30 w 30"/>
                <a:gd name="T45" fmla="*/ 18 h 21"/>
                <a:gd name="T46" fmla="*/ 29 w 30"/>
                <a:gd name="T4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1">
                  <a:moveTo>
                    <a:pt x="29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5" y="18"/>
                    <a:pt x="26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27" y="12"/>
                    <a:pt x="26" y="10"/>
                    <a:pt x="24" y="9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12" y="7"/>
                    <a:pt x="9" y="7"/>
                    <a:pt x="6" y="9"/>
                  </a:cubicBezTo>
                  <a:cubicBezTo>
                    <a:pt x="4" y="9"/>
                    <a:pt x="3" y="11"/>
                    <a:pt x="3" y="13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0" y="1"/>
                    <a:pt x="23" y="2"/>
                  </a:cubicBezTo>
                  <a:cubicBezTo>
                    <a:pt x="25" y="3"/>
                    <a:pt x="27" y="4"/>
                    <a:pt x="28" y="7"/>
                  </a:cubicBezTo>
                  <a:cubicBezTo>
                    <a:pt x="29" y="9"/>
                    <a:pt x="30" y="11"/>
                    <a:pt x="30" y="14"/>
                  </a:cubicBezTo>
                  <a:cubicBezTo>
                    <a:pt x="30" y="15"/>
                    <a:pt x="30" y="16"/>
                    <a:pt x="30" y="18"/>
                  </a:cubicBezTo>
                  <a:cubicBezTo>
                    <a:pt x="30" y="19"/>
                    <a:pt x="29" y="20"/>
                    <a:pt x="2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36"/>
            <p:cNvSpPr>
              <a:spLocks/>
            </p:cNvSpPr>
            <p:nvPr userDrawn="1"/>
          </p:nvSpPr>
          <p:spPr bwMode="auto">
            <a:xfrm>
              <a:off x="365125" y="1349375"/>
              <a:ext cx="68263" cy="52388"/>
            </a:xfrm>
            <a:custGeom>
              <a:avLst/>
              <a:gdLst>
                <a:gd name="T0" fmla="*/ 18 w 30"/>
                <a:gd name="T1" fmla="*/ 9 h 23"/>
                <a:gd name="T2" fmla="*/ 20 w 30"/>
                <a:gd name="T3" fmla="*/ 12 h 23"/>
                <a:gd name="T4" fmla="*/ 21 w 30"/>
                <a:gd name="T5" fmla="*/ 15 h 23"/>
                <a:gd name="T6" fmla="*/ 20 w 30"/>
                <a:gd name="T7" fmla="*/ 19 h 23"/>
                <a:gd name="T8" fmla="*/ 18 w 30"/>
                <a:gd name="T9" fmla="*/ 20 h 23"/>
                <a:gd name="T10" fmla="*/ 14 w 30"/>
                <a:gd name="T11" fmla="*/ 21 h 23"/>
                <a:gd name="T12" fmla="*/ 6 w 30"/>
                <a:gd name="T13" fmla="*/ 21 h 23"/>
                <a:gd name="T14" fmla="*/ 4 w 30"/>
                <a:gd name="T15" fmla="*/ 21 h 23"/>
                <a:gd name="T16" fmla="*/ 3 w 30"/>
                <a:gd name="T17" fmla="*/ 21 h 23"/>
                <a:gd name="T18" fmla="*/ 2 w 30"/>
                <a:gd name="T19" fmla="*/ 22 h 23"/>
                <a:gd name="T20" fmla="*/ 2 w 30"/>
                <a:gd name="T21" fmla="*/ 22 h 23"/>
                <a:gd name="T22" fmla="*/ 1 w 30"/>
                <a:gd name="T23" fmla="*/ 23 h 23"/>
                <a:gd name="T24" fmla="*/ 0 w 30"/>
                <a:gd name="T25" fmla="*/ 23 h 23"/>
                <a:gd name="T26" fmla="*/ 0 w 30"/>
                <a:gd name="T27" fmla="*/ 13 h 23"/>
                <a:gd name="T28" fmla="*/ 1 w 30"/>
                <a:gd name="T29" fmla="*/ 13 h 23"/>
                <a:gd name="T30" fmla="*/ 3 w 30"/>
                <a:gd name="T31" fmla="*/ 15 h 23"/>
                <a:gd name="T32" fmla="*/ 6 w 30"/>
                <a:gd name="T33" fmla="*/ 15 h 23"/>
                <a:gd name="T34" fmla="*/ 11 w 30"/>
                <a:gd name="T35" fmla="*/ 15 h 23"/>
                <a:gd name="T36" fmla="*/ 15 w 30"/>
                <a:gd name="T37" fmla="*/ 15 h 23"/>
                <a:gd name="T38" fmla="*/ 16 w 30"/>
                <a:gd name="T39" fmla="*/ 14 h 23"/>
                <a:gd name="T40" fmla="*/ 17 w 30"/>
                <a:gd name="T41" fmla="*/ 14 h 23"/>
                <a:gd name="T42" fmla="*/ 18 w 30"/>
                <a:gd name="T43" fmla="*/ 12 h 23"/>
                <a:gd name="T44" fmla="*/ 17 w 30"/>
                <a:gd name="T45" fmla="*/ 10 h 23"/>
                <a:gd name="T46" fmla="*/ 16 w 30"/>
                <a:gd name="T47" fmla="*/ 9 h 23"/>
                <a:gd name="T48" fmla="*/ 14 w 30"/>
                <a:gd name="T49" fmla="*/ 8 h 23"/>
                <a:gd name="T50" fmla="*/ 6 w 30"/>
                <a:gd name="T51" fmla="*/ 8 h 23"/>
                <a:gd name="T52" fmla="*/ 4 w 30"/>
                <a:gd name="T53" fmla="*/ 8 h 23"/>
                <a:gd name="T54" fmla="*/ 3 w 30"/>
                <a:gd name="T55" fmla="*/ 9 h 23"/>
                <a:gd name="T56" fmla="*/ 2 w 30"/>
                <a:gd name="T57" fmla="*/ 9 h 23"/>
                <a:gd name="T58" fmla="*/ 2 w 30"/>
                <a:gd name="T59" fmla="*/ 9 h 23"/>
                <a:gd name="T60" fmla="*/ 2 w 30"/>
                <a:gd name="T61" fmla="*/ 10 h 23"/>
                <a:gd name="T62" fmla="*/ 1 w 30"/>
                <a:gd name="T63" fmla="*/ 11 h 23"/>
                <a:gd name="T64" fmla="*/ 0 w 30"/>
                <a:gd name="T65" fmla="*/ 11 h 23"/>
                <a:gd name="T66" fmla="*/ 0 w 30"/>
                <a:gd name="T67" fmla="*/ 0 h 23"/>
                <a:gd name="T68" fmla="*/ 1 w 30"/>
                <a:gd name="T69" fmla="*/ 0 h 23"/>
                <a:gd name="T70" fmla="*/ 2 w 30"/>
                <a:gd name="T71" fmla="*/ 1 h 23"/>
                <a:gd name="T72" fmla="*/ 2 w 30"/>
                <a:gd name="T73" fmla="*/ 2 h 23"/>
                <a:gd name="T74" fmla="*/ 3 w 30"/>
                <a:gd name="T75" fmla="*/ 2 h 23"/>
                <a:gd name="T76" fmla="*/ 4 w 30"/>
                <a:gd name="T77" fmla="*/ 2 h 23"/>
                <a:gd name="T78" fmla="*/ 6 w 30"/>
                <a:gd name="T79" fmla="*/ 2 h 23"/>
                <a:gd name="T80" fmla="*/ 22 w 30"/>
                <a:gd name="T81" fmla="*/ 2 h 23"/>
                <a:gd name="T82" fmla="*/ 25 w 30"/>
                <a:gd name="T83" fmla="*/ 2 h 23"/>
                <a:gd name="T84" fmla="*/ 26 w 30"/>
                <a:gd name="T85" fmla="*/ 2 h 23"/>
                <a:gd name="T86" fmla="*/ 27 w 30"/>
                <a:gd name="T87" fmla="*/ 2 h 23"/>
                <a:gd name="T88" fmla="*/ 28 w 30"/>
                <a:gd name="T89" fmla="*/ 1 h 23"/>
                <a:gd name="T90" fmla="*/ 28 w 30"/>
                <a:gd name="T91" fmla="*/ 0 h 23"/>
                <a:gd name="T92" fmla="*/ 30 w 30"/>
                <a:gd name="T93" fmla="*/ 0 h 23"/>
                <a:gd name="T94" fmla="*/ 30 w 30"/>
                <a:gd name="T95" fmla="*/ 6 h 23"/>
                <a:gd name="T96" fmla="*/ 30 w 30"/>
                <a:gd name="T97" fmla="*/ 8 h 23"/>
                <a:gd name="T98" fmla="*/ 18 w 30"/>
                <a:gd name="T99" fmla="*/ 8 h 23"/>
                <a:gd name="T100" fmla="*/ 18 w 30"/>
                <a:gd name="T10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23">
                  <a:moveTo>
                    <a:pt x="18" y="9"/>
                  </a:moveTo>
                  <a:cubicBezTo>
                    <a:pt x="19" y="10"/>
                    <a:pt x="20" y="11"/>
                    <a:pt x="20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8"/>
                    <a:pt x="20" y="19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18" y="8"/>
                    <a:pt x="18" y="8"/>
                    <a:pt x="18" y="8"/>
                  </a:cubicBezTo>
                  <a:lnTo>
                    <a:pt x="1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361950" y="1406525"/>
              <a:ext cx="50800" cy="46038"/>
            </a:xfrm>
            <a:custGeom>
              <a:avLst/>
              <a:gdLst>
                <a:gd name="T0" fmla="*/ 5 w 22"/>
                <a:gd name="T1" fmla="*/ 19 h 20"/>
                <a:gd name="T2" fmla="*/ 1 w 22"/>
                <a:gd name="T3" fmla="*/ 15 h 20"/>
                <a:gd name="T4" fmla="*/ 0 w 22"/>
                <a:gd name="T5" fmla="*/ 10 h 20"/>
                <a:gd name="T6" fmla="*/ 3 w 22"/>
                <a:gd name="T7" fmla="*/ 3 h 20"/>
                <a:gd name="T8" fmla="*/ 11 w 22"/>
                <a:gd name="T9" fmla="*/ 0 h 20"/>
                <a:gd name="T10" fmla="*/ 17 w 22"/>
                <a:gd name="T11" fmla="*/ 1 h 20"/>
                <a:gd name="T12" fmla="*/ 21 w 22"/>
                <a:gd name="T13" fmla="*/ 5 h 20"/>
                <a:gd name="T14" fmla="*/ 22 w 22"/>
                <a:gd name="T15" fmla="*/ 11 h 20"/>
                <a:gd name="T16" fmla="*/ 22 w 22"/>
                <a:gd name="T17" fmla="*/ 14 h 20"/>
                <a:gd name="T18" fmla="*/ 20 w 22"/>
                <a:gd name="T19" fmla="*/ 16 h 20"/>
                <a:gd name="T20" fmla="*/ 18 w 22"/>
                <a:gd name="T21" fmla="*/ 18 h 20"/>
                <a:gd name="T22" fmla="*/ 15 w 22"/>
                <a:gd name="T23" fmla="*/ 19 h 20"/>
                <a:gd name="T24" fmla="*/ 11 w 22"/>
                <a:gd name="T25" fmla="*/ 20 h 20"/>
                <a:gd name="T26" fmla="*/ 11 w 22"/>
                <a:gd name="T27" fmla="*/ 6 h 20"/>
                <a:gd name="T28" fmla="*/ 6 w 22"/>
                <a:gd name="T29" fmla="*/ 8 h 20"/>
                <a:gd name="T30" fmla="*/ 4 w 22"/>
                <a:gd name="T31" fmla="*/ 12 h 20"/>
                <a:gd name="T32" fmla="*/ 4 w 22"/>
                <a:gd name="T33" fmla="*/ 15 h 20"/>
                <a:gd name="T34" fmla="*/ 7 w 22"/>
                <a:gd name="T35" fmla="*/ 17 h 20"/>
                <a:gd name="T36" fmla="*/ 5 w 22"/>
                <a:gd name="T37" fmla="*/ 19 h 20"/>
                <a:gd name="T38" fmla="*/ 13 w 22"/>
                <a:gd name="T39" fmla="*/ 13 h 20"/>
                <a:gd name="T40" fmla="*/ 18 w 22"/>
                <a:gd name="T41" fmla="*/ 13 h 20"/>
                <a:gd name="T42" fmla="*/ 20 w 22"/>
                <a:gd name="T43" fmla="*/ 10 h 20"/>
                <a:gd name="T44" fmla="*/ 18 w 22"/>
                <a:gd name="T45" fmla="*/ 8 h 20"/>
                <a:gd name="T46" fmla="*/ 13 w 22"/>
                <a:gd name="T47" fmla="*/ 6 h 20"/>
                <a:gd name="T48" fmla="*/ 13 w 22"/>
                <a:gd name="T4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0">
                  <a:moveTo>
                    <a:pt x="5" y="19"/>
                  </a:moveTo>
                  <a:cubicBezTo>
                    <a:pt x="3" y="18"/>
                    <a:pt x="2" y="17"/>
                    <a:pt x="1" y="15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3" y="0"/>
                    <a:pt x="15" y="1"/>
                    <a:pt x="17" y="1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2" y="11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1" y="15"/>
                    <a:pt x="21" y="16"/>
                    <a:pt x="20" y="16"/>
                  </a:cubicBezTo>
                  <a:cubicBezTo>
                    <a:pt x="20" y="17"/>
                    <a:pt x="19" y="18"/>
                    <a:pt x="18" y="18"/>
                  </a:cubicBezTo>
                  <a:cubicBezTo>
                    <a:pt x="18" y="19"/>
                    <a:pt x="16" y="19"/>
                    <a:pt x="15" y="19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7" y="7"/>
                    <a:pt x="6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5" y="16"/>
                    <a:pt x="6" y="17"/>
                    <a:pt x="7" y="17"/>
                  </a:cubicBezTo>
                  <a:lnTo>
                    <a:pt x="5" y="19"/>
                  </a:lnTo>
                  <a:close/>
                  <a:moveTo>
                    <a:pt x="13" y="13"/>
                  </a:moveTo>
                  <a:cubicBezTo>
                    <a:pt x="15" y="14"/>
                    <a:pt x="17" y="13"/>
                    <a:pt x="18" y="13"/>
                  </a:cubicBez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8"/>
                  </a:cubicBezTo>
                  <a:cubicBezTo>
                    <a:pt x="17" y="7"/>
                    <a:pt x="15" y="7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365125" y="1455738"/>
              <a:ext cx="47625" cy="5238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2 h 23"/>
                <a:gd name="T4" fmla="*/ 1 w 21"/>
                <a:gd name="T5" fmla="*/ 12 h 23"/>
                <a:gd name="T6" fmla="*/ 3 w 21"/>
                <a:gd name="T7" fmla="*/ 14 h 23"/>
                <a:gd name="T8" fmla="*/ 6 w 21"/>
                <a:gd name="T9" fmla="*/ 15 h 23"/>
                <a:gd name="T10" fmla="*/ 12 w 21"/>
                <a:gd name="T11" fmla="*/ 15 h 23"/>
                <a:gd name="T12" fmla="*/ 14 w 21"/>
                <a:gd name="T13" fmla="*/ 14 h 23"/>
                <a:gd name="T14" fmla="*/ 16 w 21"/>
                <a:gd name="T15" fmla="*/ 14 h 23"/>
                <a:gd name="T16" fmla="*/ 17 w 21"/>
                <a:gd name="T17" fmla="*/ 13 h 23"/>
                <a:gd name="T18" fmla="*/ 18 w 21"/>
                <a:gd name="T19" fmla="*/ 13 h 23"/>
                <a:gd name="T20" fmla="*/ 18 w 21"/>
                <a:gd name="T21" fmla="*/ 12 h 23"/>
                <a:gd name="T22" fmla="*/ 17 w 21"/>
                <a:gd name="T23" fmla="*/ 10 h 23"/>
                <a:gd name="T24" fmla="*/ 16 w 21"/>
                <a:gd name="T25" fmla="*/ 9 h 23"/>
                <a:gd name="T26" fmla="*/ 14 w 21"/>
                <a:gd name="T27" fmla="*/ 8 h 23"/>
                <a:gd name="T28" fmla="*/ 6 w 21"/>
                <a:gd name="T29" fmla="*/ 8 h 23"/>
                <a:gd name="T30" fmla="*/ 3 w 21"/>
                <a:gd name="T31" fmla="*/ 8 h 23"/>
                <a:gd name="T32" fmla="*/ 2 w 21"/>
                <a:gd name="T33" fmla="*/ 9 h 23"/>
                <a:gd name="T34" fmla="*/ 1 w 21"/>
                <a:gd name="T35" fmla="*/ 10 h 23"/>
                <a:gd name="T36" fmla="*/ 0 w 21"/>
                <a:gd name="T37" fmla="*/ 10 h 23"/>
                <a:gd name="T38" fmla="*/ 0 w 21"/>
                <a:gd name="T39" fmla="*/ 0 h 23"/>
                <a:gd name="T40" fmla="*/ 1 w 21"/>
                <a:gd name="T41" fmla="*/ 0 h 23"/>
                <a:gd name="T42" fmla="*/ 2 w 21"/>
                <a:gd name="T43" fmla="*/ 1 h 23"/>
                <a:gd name="T44" fmla="*/ 3 w 21"/>
                <a:gd name="T45" fmla="*/ 2 h 23"/>
                <a:gd name="T46" fmla="*/ 6 w 21"/>
                <a:gd name="T47" fmla="*/ 2 h 23"/>
                <a:gd name="T48" fmla="*/ 15 w 21"/>
                <a:gd name="T49" fmla="*/ 2 h 23"/>
                <a:gd name="T50" fmla="*/ 17 w 21"/>
                <a:gd name="T51" fmla="*/ 2 h 23"/>
                <a:gd name="T52" fmla="*/ 18 w 21"/>
                <a:gd name="T53" fmla="*/ 2 h 23"/>
                <a:gd name="T54" fmla="*/ 19 w 21"/>
                <a:gd name="T55" fmla="*/ 1 h 23"/>
                <a:gd name="T56" fmla="*/ 19 w 21"/>
                <a:gd name="T57" fmla="*/ 0 h 23"/>
                <a:gd name="T58" fmla="*/ 21 w 21"/>
                <a:gd name="T59" fmla="*/ 0 h 23"/>
                <a:gd name="T60" fmla="*/ 21 w 21"/>
                <a:gd name="T61" fmla="*/ 5 h 23"/>
                <a:gd name="T62" fmla="*/ 21 w 21"/>
                <a:gd name="T63" fmla="*/ 8 h 23"/>
                <a:gd name="T64" fmla="*/ 18 w 21"/>
                <a:gd name="T65" fmla="*/ 8 h 23"/>
                <a:gd name="T66" fmla="*/ 18 w 21"/>
                <a:gd name="T67" fmla="*/ 8 h 23"/>
                <a:gd name="T68" fmla="*/ 20 w 21"/>
                <a:gd name="T69" fmla="*/ 10 h 23"/>
                <a:gd name="T70" fmla="*/ 21 w 21"/>
                <a:gd name="T71" fmla="*/ 12 h 23"/>
                <a:gd name="T72" fmla="*/ 21 w 21"/>
                <a:gd name="T73" fmla="*/ 15 h 23"/>
                <a:gd name="T74" fmla="*/ 21 w 21"/>
                <a:gd name="T75" fmla="*/ 17 h 23"/>
                <a:gd name="T76" fmla="*/ 19 w 21"/>
                <a:gd name="T77" fmla="*/ 19 h 23"/>
                <a:gd name="T78" fmla="*/ 17 w 21"/>
                <a:gd name="T79" fmla="*/ 20 h 23"/>
                <a:gd name="T80" fmla="*/ 14 w 21"/>
                <a:gd name="T81" fmla="*/ 21 h 23"/>
                <a:gd name="T82" fmla="*/ 6 w 21"/>
                <a:gd name="T83" fmla="*/ 21 h 23"/>
                <a:gd name="T84" fmla="*/ 4 w 21"/>
                <a:gd name="T85" fmla="*/ 21 h 23"/>
                <a:gd name="T86" fmla="*/ 3 w 21"/>
                <a:gd name="T87" fmla="*/ 21 h 23"/>
                <a:gd name="T88" fmla="*/ 2 w 21"/>
                <a:gd name="T89" fmla="*/ 21 h 23"/>
                <a:gd name="T90" fmla="*/ 2 w 21"/>
                <a:gd name="T91" fmla="*/ 22 h 23"/>
                <a:gd name="T92" fmla="*/ 1 w 21"/>
                <a:gd name="T93" fmla="*/ 23 h 23"/>
                <a:gd name="T94" fmla="*/ 0 w 21"/>
                <a:gd name="T9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4"/>
                    <a:pt x="14" y="14"/>
                  </a:cubicBezTo>
                  <a:cubicBezTo>
                    <a:pt x="14" y="14"/>
                    <a:pt x="15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9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6" y="20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342900" y="1511300"/>
              <a:ext cx="69850" cy="47625"/>
            </a:xfrm>
            <a:custGeom>
              <a:avLst/>
              <a:gdLst>
                <a:gd name="T0" fmla="*/ 28 w 31"/>
                <a:gd name="T1" fmla="*/ 21 h 21"/>
                <a:gd name="T2" fmla="*/ 28 w 31"/>
                <a:gd name="T3" fmla="*/ 17 h 21"/>
                <a:gd name="T4" fmla="*/ 28 w 31"/>
                <a:gd name="T5" fmla="*/ 17 h 21"/>
                <a:gd name="T6" fmla="*/ 26 w 31"/>
                <a:gd name="T7" fmla="*/ 18 h 21"/>
                <a:gd name="T8" fmla="*/ 24 w 31"/>
                <a:gd name="T9" fmla="*/ 19 h 21"/>
                <a:gd name="T10" fmla="*/ 18 w 31"/>
                <a:gd name="T11" fmla="*/ 16 h 21"/>
                <a:gd name="T12" fmla="*/ 17 w 31"/>
                <a:gd name="T13" fmla="*/ 10 h 21"/>
                <a:gd name="T14" fmla="*/ 17 w 31"/>
                <a:gd name="T15" fmla="*/ 7 h 21"/>
                <a:gd name="T16" fmla="*/ 15 w 31"/>
                <a:gd name="T17" fmla="*/ 5 h 21"/>
                <a:gd name="T18" fmla="*/ 14 w 31"/>
                <a:gd name="T19" fmla="*/ 6 h 21"/>
                <a:gd name="T20" fmla="*/ 13 w 31"/>
                <a:gd name="T21" fmla="*/ 7 h 21"/>
                <a:gd name="T22" fmla="*/ 13 w 31"/>
                <a:gd name="T23" fmla="*/ 8 h 21"/>
                <a:gd name="T24" fmla="*/ 13 w 31"/>
                <a:gd name="T25" fmla="*/ 14 h 21"/>
                <a:gd name="T26" fmla="*/ 12 w 31"/>
                <a:gd name="T27" fmla="*/ 19 h 21"/>
                <a:gd name="T28" fmla="*/ 8 w 31"/>
                <a:gd name="T29" fmla="*/ 21 h 21"/>
                <a:gd name="T30" fmla="*/ 4 w 31"/>
                <a:gd name="T31" fmla="*/ 19 h 21"/>
                <a:gd name="T32" fmla="*/ 1 w 31"/>
                <a:gd name="T33" fmla="*/ 16 h 21"/>
                <a:gd name="T34" fmla="*/ 0 w 31"/>
                <a:gd name="T35" fmla="*/ 10 h 21"/>
                <a:gd name="T36" fmla="*/ 1 w 31"/>
                <a:gd name="T37" fmla="*/ 6 h 21"/>
                <a:gd name="T38" fmla="*/ 1 w 31"/>
                <a:gd name="T39" fmla="*/ 2 h 21"/>
                <a:gd name="T40" fmla="*/ 3 w 31"/>
                <a:gd name="T41" fmla="*/ 0 h 21"/>
                <a:gd name="T42" fmla="*/ 5 w 31"/>
                <a:gd name="T43" fmla="*/ 0 h 21"/>
                <a:gd name="T44" fmla="*/ 8 w 31"/>
                <a:gd name="T45" fmla="*/ 0 h 21"/>
                <a:gd name="T46" fmla="*/ 9 w 31"/>
                <a:gd name="T47" fmla="*/ 2 h 21"/>
                <a:gd name="T48" fmla="*/ 11 w 31"/>
                <a:gd name="T49" fmla="*/ 1 h 21"/>
                <a:gd name="T50" fmla="*/ 13 w 31"/>
                <a:gd name="T51" fmla="*/ 1 h 21"/>
                <a:gd name="T52" fmla="*/ 15 w 31"/>
                <a:gd name="T53" fmla="*/ 1 h 21"/>
                <a:gd name="T54" fmla="*/ 16 w 31"/>
                <a:gd name="T55" fmla="*/ 2 h 21"/>
                <a:gd name="T56" fmla="*/ 18 w 31"/>
                <a:gd name="T57" fmla="*/ 4 h 21"/>
                <a:gd name="T58" fmla="*/ 20 w 31"/>
                <a:gd name="T59" fmla="*/ 2 h 21"/>
                <a:gd name="T60" fmla="*/ 27 w 31"/>
                <a:gd name="T61" fmla="*/ 1 h 21"/>
                <a:gd name="T62" fmla="*/ 29 w 31"/>
                <a:gd name="T63" fmla="*/ 3 h 21"/>
                <a:gd name="T64" fmla="*/ 31 w 31"/>
                <a:gd name="T65" fmla="*/ 6 h 21"/>
                <a:gd name="T66" fmla="*/ 31 w 31"/>
                <a:gd name="T67" fmla="*/ 10 h 21"/>
                <a:gd name="T68" fmla="*/ 31 w 31"/>
                <a:gd name="T69" fmla="*/ 12 h 21"/>
                <a:gd name="T70" fmla="*/ 31 w 31"/>
                <a:gd name="T71" fmla="*/ 13 h 21"/>
                <a:gd name="T72" fmla="*/ 31 w 31"/>
                <a:gd name="T73" fmla="*/ 21 h 21"/>
                <a:gd name="T74" fmla="*/ 28 w 31"/>
                <a:gd name="T75" fmla="*/ 21 h 21"/>
                <a:gd name="T76" fmla="*/ 8 w 31"/>
                <a:gd name="T77" fmla="*/ 6 h 21"/>
                <a:gd name="T78" fmla="*/ 7 w 31"/>
                <a:gd name="T79" fmla="*/ 5 h 21"/>
                <a:gd name="T80" fmla="*/ 6 w 31"/>
                <a:gd name="T81" fmla="*/ 4 h 21"/>
                <a:gd name="T82" fmla="*/ 3 w 31"/>
                <a:gd name="T83" fmla="*/ 6 h 21"/>
                <a:gd name="T84" fmla="*/ 3 w 31"/>
                <a:gd name="T85" fmla="*/ 10 h 21"/>
                <a:gd name="T86" fmla="*/ 3 w 31"/>
                <a:gd name="T87" fmla="*/ 14 h 21"/>
                <a:gd name="T88" fmla="*/ 6 w 31"/>
                <a:gd name="T89" fmla="*/ 15 h 21"/>
                <a:gd name="T90" fmla="*/ 7 w 31"/>
                <a:gd name="T91" fmla="*/ 15 h 21"/>
                <a:gd name="T92" fmla="*/ 8 w 31"/>
                <a:gd name="T93" fmla="*/ 14 h 21"/>
                <a:gd name="T94" fmla="*/ 8 w 31"/>
                <a:gd name="T95" fmla="*/ 12 h 21"/>
                <a:gd name="T96" fmla="*/ 8 w 31"/>
                <a:gd name="T97" fmla="*/ 8 h 21"/>
                <a:gd name="T98" fmla="*/ 8 w 31"/>
                <a:gd name="T99" fmla="*/ 6 h 21"/>
                <a:gd name="T100" fmla="*/ 24 w 31"/>
                <a:gd name="T101" fmla="*/ 7 h 21"/>
                <a:gd name="T102" fmla="*/ 20 w 31"/>
                <a:gd name="T103" fmla="*/ 8 h 21"/>
                <a:gd name="T104" fmla="*/ 19 w 31"/>
                <a:gd name="T105" fmla="*/ 10 h 21"/>
                <a:gd name="T106" fmla="*/ 20 w 31"/>
                <a:gd name="T107" fmla="*/ 12 h 21"/>
                <a:gd name="T108" fmla="*/ 24 w 31"/>
                <a:gd name="T109" fmla="*/ 13 h 21"/>
                <a:gd name="T110" fmla="*/ 28 w 31"/>
                <a:gd name="T111" fmla="*/ 12 h 21"/>
                <a:gd name="T112" fmla="*/ 29 w 31"/>
                <a:gd name="T113" fmla="*/ 10 h 21"/>
                <a:gd name="T114" fmla="*/ 28 w 31"/>
                <a:gd name="T115" fmla="*/ 8 h 21"/>
                <a:gd name="T116" fmla="*/ 24 w 31"/>
                <a:gd name="T11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21">
                  <a:moveTo>
                    <a:pt x="28" y="21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6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2" y="19"/>
                    <a:pt x="20" y="18"/>
                    <a:pt x="18" y="16"/>
                  </a:cubicBezTo>
                  <a:cubicBezTo>
                    <a:pt x="17" y="15"/>
                    <a:pt x="16" y="12"/>
                    <a:pt x="17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7"/>
                    <a:pt x="12" y="19"/>
                  </a:cubicBezTo>
                  <a:cubicBezTo>
                    <a:pt x="11" y="20"/>
                    <a:pt x="9" y="21"/>
                    <a:pt x="8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7" y="3"/>
                    <a:pt x="17" y="3"/>
                    <a:pt x="18" y="4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2" y="1"/>
                    <a:pt x="25" y="0"/>
                    <a:pt x="27" y="1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4"/>
                    <a:pt x="30" y="5"/>
                    <a:pt x="31" y="6"/>
                  </a:cubicBezTo>
                  <a:cubicBezTo>
                    <a:pt x="31" y="7"/>
                    <a:pt x="31" y="9"/>
                    <a:pt x="31" y="10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8" y="6"/>
                  </a:moveTo>
                  <a:cubicBezTo>
                    <a:pt x="8" y="6"/>
                    <a:pt x="8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lose/>
                  <a:moveTo>
                    <a:pt x="24" y="7"/>
                  </a:moveTo>
                  <a:cubicBezTo>
                    <a:pt x="23" y="7"/>
                    <a:pt x="21" y="7"/>
                    <a:pt x="20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1"/>
                    <a:pt x="19" y="12"/>
                    <a:pt x="20" y="12"/>
                  </a:cubicBezTo>
                  <a:cubicBezTo>
                    <a:pt x="21" y="13"/>
                    <a:pt x="22" y="13"/>
                    <a:pt x="24" y="13"/>
                  </a:cubicBezTo>
                  <a:cubicBezTo>
                    <a:pt x="25" y="13"/>
                    <a:pt x="26" y="13"/>
                    <a:pt x="28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7" y="7"/>
                    <a:pt x="25" y="7"/>
                    <a:pt x="2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365125" y="1577975"/>
              <a:ext cx="66675" cy="63500"/>
            </a:xfrm>
            <a:custGeom>
              <a:avLst/>
              <a:gdLst>
                <a:gd name="T0" fmla="*/ 5 w 29"/>
                <a:gd name="T1" fmla="*/ 24 h 28"/>
                <a:gd name="T2" fmla="*/ 3 w 29"/>
                <a:gd name="T3" fmla="*/ 25 h 28"/>
                <a:gd name="T4" fmla="*/ 2 w 29"/>
                <a:gd name="T5" fmla="*/ 26 h 28"/>
                <a:gd name="T6" fmla="*/ 2 w 29"/>
                <a:gd name="T7" fmla="*/ 27 h 28"/>
                <a:gd name="T8" fmla="*/ 1 w 29"/>
                <a:gd name="T9" fmla="*/ 28 h 28"/>
                <a:gd name="T10" fmla="*/ 0 w 29"/>
                <a:gd name="T11" fmla="*/ 28 h 28"/>
                <a:gd name="T12" fmla="*/ 0 w 29"/>
                <a:gd name="T13" fmla="*/ 17 h 28"/>
                <a:gd name="T14" fmla="*/ 1 w 29"/>
                <a:gd name="T15" fmla="*/ 17 h 28"/>
                <a:gd name="T16" fmla="*/ 2 w 29"/>
                <a:gd name="T17" fmla="*/ 18 h 28"/>
                <a:gd name="T18" fmla="*/ 2 w 29"/>
                <a:gd name="T19" fmla="*/ 18 h 28"/>
                <a:gd name="T20" fmla="*/ 3 w 29"/>
                <a:gd name="T21" fmla="*/ 18 h 28"/>
                <a:gd name="T22" fmla="*/ 4 w 29"/>
                <a:gd name="T23" fmla="*/ 17 h 28"/>
                <a:gd name="T24" fmla="*/ 6 w 29"/>
                <a:gd name="T25" fmla="*/ 16 h 28"/>
                <a:gd name="T26" fmla="*/ 11 w 29"/>
                <a:gd name="T27" fmla="*/ 13 h 28"/>
                <a:gd name="T28" fmla="*/ 13 w 29"/>
                <a:gd name="T29" fmla="*/ 12 h 28"/>
                <a:gd name="T30" fmla="*/ 13 w 29"/>
                <a:gd name="T31" fmla="*/ 11 h 28"/>
                <a:gd name="T32" fmla="*/ 13 w 29"/>
                <a:gd name="T33" fmla="*/ 10 h 28"/>
                <a:gd name="T34" fmla="*/ 13 w 29"/>
                <a:gd name="T35" fmla="*/ 9 h 28"/>
                <a:gd name="T36" fmla="*/ 5 w 29"/>
                <a:gd name="T37" fmla="*/ 9 h 28"/>
                <a:gd name="T38" fmla="*/ 4 w 29"/>
                <a:gd name="T39" fmla="*/ 9 h 28"/>
                <a:gd name="T40" fmla="*/ 3 w 29"/>
                <a:gd name="T41" fmla="*/ 9 h 28"/>
                <a:gd name="T42" fmla="*/ 2 w 29"/>
                <a:gd name="T43" fmla="*/ 10 h 28"/>
                <a:gd name="T44" fmla="*/ 2 w 29"/>
                <a:gd name="T45" fmla="*/ 10 h 28"/>
                <a:gd name="T46" fmla="*/ 1 w 29"/>
                <a:gd name="T47" fmla="*/ 11 h 28"/>
                <a:gd name="T48" fmla="*/ 0 w 29"/>
                <a:gd name="T49" fmla="*/ 11 h 28"/>
                <a:gd name="T50" fmla="*/ 0 w 29"/>
                <a:gd name="T51" fmla="*/ 0 h 28"/>
                <a:gd name="T52" fmla="*/ 1 w 29"/>
                <a:gd name="T53" fmla="*/ 0 h 28"/>
                <a:gd name="T54" fmla="*/ 2 w 29"/>
                <a:gd name="T55" fmla="*/ 2 h 28"/>
                <a:gd name="T56" fmla="*/ 2 w 29"/>
                <a:gd name="T57" fmla="*/ 2 h 28"/>
                <a:gd name="T58" fmla="*/ 3 w 29"/>
                <a:gd name="T59" fmla="*/ 3 h 28"/>
                <a:gd name="T60" fmla="*/ 5 w 29"/>
                <a:gd name="T61" fmla="*/ 3 h 28"/>
                <a:gd name="T62" fmla="*/ 23 w 29"/>
                <a:gd name="T63" fmla="*/ 3 h 28"/>
                <a:gd name="T64" fmla="*/ 25 w 29"/>
                <a:gd name="T65" fmla="*/ 3 h 28"/>
                <a:gd name="T66" fmla="*/ 26 w 29"/>
                <a:gd name="T67" fmla="*/ 2 h 28"/>
                <a:gd name="T68" fmla="*/ 27 w 29"/>
                <a:gd name="T69" fmla="*/ 2 h 28"/>
                <a:gd name="T70" fmla="*/ 27 w 29"/>
                <a:gd name="T71" fmla="*/ 0 h 28"/>
                <a:gd name="T72" fmla="*/ 29 w 29"/>
                <a:gd name="T73" fmla="*/ 0 h 28"/>
                <a:gd name="T74" fmla="*/ 29 w 29"/>
                <a:gd name="T75" fmla="*/ 11 h 28"/>
                <a:gd name="T76" fmla="*/ 27 w 29"/>
                <a:gd name="T77" fmla="*/ 11 h 28"/>
                <a:gd name="T78" fmla="*/ 27 w 29"/>
                <a:gd name="T79" fmla="*/ 10 h 28"/>
                <a:gd name="T80" fmla="*/ 26 w 29"/>
                <a:gd name="T81" fmla="*/ 10 h 28"/>
                <a:gd name="T82" fmla="*/ 25 w 29"/>
                <a:gd name="T83" fmla="*/ 9 h 28"/>
                <a:gd name="T84" fmla="*/ 23 w 29"/>
                <a:gd name="T85" fmla="*/ 9 h 28"/>
                <a:gd name="T86" fmla="*/ 16 w 29"/>
                <a:gd name="T87" fmla="*/ 9 h 28"/>
                <a:gd name="T88" fmla="*/ 16 w 29"/>
                <a:gd name="T89" fmla="*/ 10 h 28"/>
                <a:gd name="T90" fmla="*/ 16 w 29"/>
                <a:gd name="T91" fmla="*/ 11 h 28"/>
                <a:gd name="T92" fmla="*/ 17 w 29"/>
                <a:gd name="T93" fmla="*/ 12 h 28"/>
                <a:gd name="T94" fmla="*/ 19 w 29"/>
                <a:gd name="T95" fmla="*/ 15 h 28"/>
                <a:gd name="T96" fmla="*/ 22 w 29"/>
                <a:gd name="T97" fmla="*/ 17 h 28"/>
                <a:gd name="T98" fmla="*/ 24 w 29"/>
                <a:gd name="T99" fmla="*/ 18 h 28"/>
                <a:gd name="T100" fmla="*/ 26 w 29"/>
                <a:gd name="T101" fmla="*/ 18 h 28"/>
                <a:gd name="T102" fmla="*/ 27 w 29"/>
                <a:gd name="T103" fmla="*/ 18 h 28"/>
                <a:gd name="T104" fmla="*/ 27 w 29"/>
                <a:gd name="T105" fmla="*/ 17 h 28"/>
                <a:gd name="T106" fmla="*/ 29 w 29"/>
                <a:gd name="T107" fmla="*/ 17 h 28"/>
                <a:gd name="T108" fmla="*/ 29 w 29"/>
                <a:gd name="T109" fmla="*/ 27 h 28"/>
                <a:gd name="T110" fmla="*/ 27 w 29"/>
                <a:gd name="T111" fmla="*/ 27 h 28"/>
                <a:gd name="T112" fmla="*/ 27 w 29"/>
                <a:gd name="T113" fmla="*/ 26 h 28"/>
                <a:gd name="T114" fmla="*/ 26 w 29"/>
                <a:gd name="T115" fmla="*/ 25 h 28"/>
                <a:gd name="T116" fmla="*/ 24 w 29"/>
                <a:gd name="T117" fmla="*/ 23 h 28"/>
                <a:gd name="T118" fmla="*/ 17 w 29"/>
                <a:gd name="T119" fmla="*/ 16 h 28"/>
                <a:gd name="T120" fmla="*/ 5 w 29"/>
                <a:gd name="T12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28">
                  <a:moveTo>
                    <a:pt x="5" y="24"/>
                  </a:moveTo>
                  <a:cubicBezTo>
                    <a:pt x="5" y="24"/>
                    <a:pt x="4" y="25"/>
                    <a:pt x="3" y="25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6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1"/>
                    <a:pt x="27" y="1"/>
                    <a:pt x="2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7" y="13"/>
                    <a:pt x="18" y="13"/>
                    <a:pt x="19" y="15"/>
                  </a:cubicBezTo>
                  <a:cubicBezTo>
                    <a:pt x="21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6"/>
                    <a:pt x="27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4" y="23"/>
                    <a:pt x="24" y="23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361950" y="1639888"/>
              <a:ext cx="50800" cy="52388"/>
            </a:xfrm>
            <a:custGeom>
              <a:avLst/>
              <a:gdLst>
                <a:gd name="T0" fmla="*/ 22 w 22"/>
                <a:gd name="T1" fmla="*/ 0 h 23"/>
                <a:gd name="T2" fmla="*/ 22 w 22"/>
                <a:gd name="T3" fmla="*/ 8 h 23"/>
                <a:gd name="T4" fmla="*/ 10 w 22"/>
                <a:gd name="T5" fmla="*/ 8 h 23"/>
                <a:gd name="T6" fmla="*/ 7 w 22"/>
                <a:gd name="T7" fmla="*/ 8 h 23"/>
                <a:gd name="T8" fmla="*/ 5 w 22"/>
                <a:gd name="T9" fmla="*/ 9 h 23"/>
                <a:gd name="T10" fmla="*/ 4 w 22"/>
                <a:gd name="T11" fmla="*/ 10 h 23"/>
                <a:gd name="T12" fmla="*/ 4 w 22"/>
                <a:gd name="T13" fmla="*/ 11 h 23"/>
                <a:gd name="T14" fmla="*/ 4 w 22"/>
                <a:gd name="T15" fmla="*/ 13 h 23"/>
                <a:gd name="T16" fmla="*/ 6 w 22"/>
                <a:gd name="T17" fmla="*/ 14 h 23"/>
                <a:gd name="T18" fmla="*/ 7 w 22"/>
                <a:gd name="T19" fmla="*/ 15 h 23"/>
                <a:gd name="T20" fmla="*/ 16 w 22"/>
                <a:gd name="T21" fmla="*/ 15 h 23"/>
                <a:gd name="T22" fmla="*/ 18 w 22"/>
                <a:gd name="T23" fmla="*/ 15 h 23"/>
                <a:gd name="T24" fmla="*/ 19 w 22"/>
                <a:gd name="T25" fmla="*/ 14 h 23"/>
                <a:gd name="T26" fmla="*/ 20 w 22"/>
                <a:gd name="T27" fmla="*/ 14 h 23"/>
                <a:gd name="T28" fmla="*/ 20 w 22"/>
                <a:gd name="T29" fmla="*/ 13 h 23"/>
                <a:gd name="T30" fmla="*/ 22 w 22"/>
                <a:gd name="T31" fmla="*/ 13 h 23"/>
                <a:gd name="T32" fmla="*/ 22 w 22"/>
                <a:gd name="T33" fmla="*/ 21 h 23"/>
                <a:gd name="T34" fmla="*/ 7 w 22"/>
                <a:gd name="T35" fmla="*/ 21 h 23"/>
                <a:gd name="T36" fmla="*/ 5 w 22"/>
                <a:gd name="T37" fmla="*/ 21 h 23"/>
                <a:gd name="T38" fmla="*/ 3 w 22"/>
                <a:gd name="T39" fmla="*/ 21 h 23"/>
                <a:gd name="T40" fmla="*/ 3 w 22"/>
                <a:gd name="T41" fmla="*/ 22 h 23"/>
                <a:gd name="T42" fmla="*/ 2 w 22"/>
                <a:gd name="T43" fmla="*/ 23 h 23"/>
                <a:gd name="T44" fmla="*/ 1 w 22"/>
                <a:gd name="T45" fmla="*/ 23 h 23"/>
                <a:gd name="T46" fmla="*/ 1 w 22"/>
                <a:gd name="T47" fmla="*/ 17 h 23"/>
                <a:gd name="T48" fmla="*/ 1 w 22"/>
                <a:gd name="T49" fmla="*/ 15 h 23"/>
                <a:gd name="T50" fmla="*/ 4 w 22"/>
                <a:gd name="T51" fmla="*/ 15 h 23"/>
                <a:gd name="T52" fmla="*/ 4 w 22"/>
                <a:gd name="T53" fmla="*/ 15 h 23"/>
                <a:gd name="T54" fmla="*/ 1 w 22"/>
                <a:gd name="T55" fmla="*/ 11 h 23"/>
                <a:gd name="T56" fmla="*/ 0 w 22"/>
                <a:gd name="T57" fmla="*/ 8 h 23"/>
                <a:gd name="T58" fmla="*/ 1 w 22"/>
                <a:gd name="T59" fmla="*/ 5 h 23"/>
                <a:gd name="T60" fmla="*/ 4 w 22"/>
                <a:gd name="T61" fmla="*/ 3 h 23"/>
                <a:gd name="T62" fmla="*/ 8 w 22"/>
                <a:gd name="T63" fmla="*/ 2 h 23"/>
                <a:gd name="T64" fmla="*/ 16 w 22"/>
                <a:gd name="T65" fmla="*/ 2 h 23"/>
                <a:gd name="T66" fmla="*/ 17 w 22"/>
                <a:gd name="T67" fmla="*/ 2 h 23"/>
                <a:gd name="T68" fmla="*/ 18 w 22"/>
                <a:gd name="T69" fmla="*/ 2 h 23"/>
                <a:gd name="T70" fmla="*/ 19 w 22"/>
                <a:gd name="T71" fmla="*/ 2 h 23"/>
                <a:gd name="T72" fmla="*/ 20 w 22"/>
                <a:gd name="T73" fmla="*/ 1 h 23"/>
                <a:gd name="T74" fmla="*/ 20 w 22"/>
                <a:gd name="T75" fmla="*/ 1 h 23"/>
                <a:gd name="T76" fmla="*/ 20 w 22"/>
                <a:gd name="T77" fmla="*/ 0 h 23"/>
                <a:gd name="T78" fmla="*/ 22 w 22"/>
                <a:gd name="T7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9" y="14"/>
                    <a:pt x="19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42"/>
            <p:cNvSpPr>
              <a:spLocks/>
            </p:cNvSpPr>
            <p:nvPr userDrawn="1"/>
          </p:nvSpPr>
          <p:spPr bwMode="auto">
            <a:xfrm>
              <a:off x="365125" y="1697038"/>
              <a:ext cx="47625" cy="50800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3 h 23"/>
                <a:gd name="T4" fmla="*/ 1 w 21"/>
                <a:gd name="T5" fmla="*/ 13 h 23"/>
                <a:gd name="T6" fmla="*/ 2 w 21"/>
                <a:gd name="T7" fmla="*/ 14 h 23"/>
                <a:gd name="T8" fmla="*/ 3 w 21"/>
                <a:gd name="T9" fmla="*/ 15 h 23"/>
                <a:gd name="T10" fmla="*/ 6 w 21"/>
                <a:gd name="T11" fmla="*/ 15 h 23"/>
                <a:gd name="T12" fmla="*/ 12 w 21"/>
                <a:gd name="T13" fmla="*/ 15 h 23"/>
                <a:gd name="T14" fmla="*/ 14 w 21"/>
                <a:gd name="T15" fmla="*/ 15 h 23"/>
                <a:gd name="T16" fmla="*/ 16 w 21"/>
                <a:gd name="T17" fmla="*/ 14 h 23"/>
                <a:gd name="T18" fmla="*/ 17 w 21"/>
                <a:gd name="T19" fmla="*/ 14 h 23"/>
                <a:gd name="T20" fmla="*/ 17 w 21"/>
                <a:gd name="T21" fmla="*/ 13 h 23"/>
                <a:gd name="T22" fmla="*/ 18 w 21"/>
                <a:gd name="T23" fmla="*/ 13 h 23"/>
                <a:gd name="T24" fmla="*/ 18 w 21"/>
                <a:gd name="T25" fmla="*/ 12 h 23"/>
                <a:gd name="T26" fmla="*/ 17 w 21"/>
                <a:gd name="T27" fmla="*/ 10 h 23"/>
                <a:gd name="T28" fmla="*/ 16 w 21"/>
                <a:gd name="T29" fmla="*/ 9 h 23"/>
                <a:gd name="T30" fmla="*/ 14 w 21"/>
                <a:gd name="T31" fmla="*/ 8 h 23"/>
                <a:gd name="T32" fmla="*/ 6 w 21"/>
                <a:gd name="T33" fmla="*/ 8 h 23"/>
                <a:gd name="T34" fmla="*/ 3 w 21"/>
                <a:gd name="T35" fmla="*/ 8 h 23"/>
                <a:gd name="T36" fmla="*/ 2 w 21"/>
                <a:gd name="T37" fmla="*/ 9 h 23"/>
                <a:gd name="T38" fmla="*/ 1 w 21"/>
                <a:gd name="T39" fmla="*/ 10 h 23"/>
                <a:gd name="T40" fmla="*/ 0 w 21"/>
                <a:gd name="T41" fmla="*/ 10 h 23"/>
                <a:gd name="T42" fmla="*/ 0 w 21"/>
                <a:gd name="T43" fmla="*/ 0 h 23"/>
                <a:gd name="T44" fmla="*/ 1 w 21"/>
                <a:gd name="T45" fmla="*/ 0 h 23"/>
                <a:gd name="T46" fmla="*/ 2 w 21"/>
                <a:gd name="T47" fmla="*/ 1 h 23"/>
                <a:gd name="T48" fmla="*/ 3 w 21"/>
                <a:gd name="T49" fmla="*/ 2 h 23"/>
                <a:gd name="T50" fmla="*/ 6 w 21"/>
                <a:gd name="T51" fmla="*/ 2 h 23"/>
                <a:gd name="T52" fmla="*/ 15 w 21"/>
                <a:gd name="T53" fmla="*/ 2 h 23"/>
                <a:gd name="T54" fmla="*/ 17 w 21"/>
                <a:gd name="T55" fmla="*/ 2 h 23"/>
                <a:gd name="T56" fmla="*/ 18 w 21"/>
                <a:gd name="T57" fmla="*/ 2 h 23"/>
                <a:gd name="T58" fmla="*/ 19 w 21"/>
                <a:gd name="T59" fmla="*/ 1 h 23"/>
                <a:gd name="T60" fmla="*/ 19 w 21"/>
                <a:gd name="T61" fmla="*/ 0 h 23"/>
                <a:gd name="T62" fmla="*/ 21 w 21"/>
                <a:gd name="T63" fmla="*/ 0 h 23"/>
                <a:gd name="T64" fmla="*/ 21 w 21"/>
                <a:gd name="T65" fmla="*/ 5 h 23"/>
                <a:gd name="T66" fmla="*/ 21 w 21"/>
                <a:gd name="T67" fmla="*/ 8 h 23"/>
                <a:gd name="T68" fmla="*/ 18 w 21"/>
                <a:gd name="T69" fmla="*/ 8 h 23"/>
                <a:gd name="T70" fmla="*/ 18 w 21"/>
                <a:gd name="T71" fmla="*/ 8 h 23"/>
                <a:gd name="T72" fmla="*/ 20 w 21"/>
                <a:gd name="T73" fmla="*/ 10 h 23"/>
                <a:gd name="T74" fmla="*/ 21 w 21"/>
                <a:gd name="T75" fmla="*/ 12 h 23"/>
                <a:gd name="T76" fmla="*/ 21 w 21"/>
                <a:gd name="T77" fmla="*/ 15 h 23"/>
                <a:gd name="T78" fmla="*/ 21 w 21"/>
                <a:gd name="T79" fmla="*/ 18 h 23"/>
                <a:gd name="T80" fmla="*/ 19 w 21"/>
                <a:gd name="T81" fmla="*/ 19 h 23"/>
                <a:gd name="T82" fmla="*/ 17 w 21"/>
                <a:gd name="T83" fmla="*/ 20 h 23"/>
                <a:gd name="T84" fmla="*/ 14 w 21"/>
                <a:gd name="T85" fmla="*/ 21 h 23"/>
                <a:gd name="T86" fmla="*/ 6 w 21"/>
                <a:gd name="T87" fmla="*/ 21 h 23"/>
                <a:gd name="T88" fmla="*/ 4 w 21"/>
                <a:gd name="T89" fmla="*/ 21 h 23"/>
                <a:gd name="T90" fmla="*/ 3 w 21"/>
                <a:gd name="T91" fmla="*/ 21 h 23"/>
                <a:gd name="T92" fmla="*/ 2 w 21"/>
                <a:gd name="T93" fmla="*/ 21 h 23"/>
                <a:gd name="T94" fmla="*/ 2 w 21"/>
                <a:gd name="T95" fmla="*/ 22 h 23"/>
                <a:gd name="T96" fmla="*/ 1 w 21"/>
                <a:gd name="T97" fmla="*/ 23 h 23"/>
                <a:gd name="T98" fmla="*/ 0 w 21"/>
                <a:gd name="T9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342900" y="1751013"/>
              <a:ext cx="69850" cy="47625"/>
            </a:xfrm>
            <a:custGeom>
              <a:avLst/>
              <a:gdLst>
                <a:gd name="T0" fmla="*/ 28 w 31"/>
                <a:gd name="T1" fmla="*/ 21 h 21"/>
                <a:gd name="T2" fmla="*/ 28 w 31"/>
                <a:gd name="T3" fmla="*/ 18 h 21"/>
                <a:gd name="T4" fmla="*/ 28 w 31"/>
                <a:gd name="T5" fmla="*/ 17 h 21"/>
                <a:gd name="T6" fmla="*/ 26 w 31"/>
                <a:gd name="T7" fmla="*/ 18 h 21"/>
                <a:gd name="T8" fmla="*/ 24 w 31"/>
                <a:gd name="T9" fmla="*/ 19 h 21"/>
                <a:gd name="T10" fmla="*/ 18 w 31"/>
                <a:gd name="T11" fmla="*/ 17 h 21"/>
                <a:gd name="T12" fmla="*/ 17 w 31"/>
                <a:gd name="T13" fmla="*/ 10 h 21"/>
                <a:gd name="T14" fmla="*/ 17 w 31"/>
                <a:gd name="T15" fmla="*/ 7 h 21"/>
                <a:gd name="T16" fmla="*/ 15 w 31"/>
                <a:gd name="T17" fmla="*/ 6 h 21"/>
                <a:gd name="T18" fmla="*/ 14 w 31"/>
                <a:gd name="T19" fmla="*/ 6 h 21"/>
                <a:gd name="T20" fmla="*/ 13 w 31"/>
                <a:gd name="T21" fmla="*/ 7 h 21"/>
                <a:gd name="T22" fmla="*/ 13 w 31"/>
                <a:gd name="T23" fmla="*/ 9 h 21"/>
                <a:gd name="T24" fmla="*/ 13 w 31"/>
                <a:gd name="T25" fmla="*/ 14 h 21"/>
                <a:gd name="T26" fmla="*/ 12 w 31"/>
                <a:gd name="T27" fmla="*/ 19 h 21"/>
                <a:gd name="T28" fmla="*/ 8 w 31"/>
                <a:gd name="T29" fmla="*/ 21 h 21"/>
                <a:gd name="T30" fmla="*/ 4 w 31"/>
                <a:gd name="T31" fmla="*/ 20 h 21"/>
                <a:gd name="T32" fmla="*/ 1 w 31"/>
                <a:gd name="T33" fmla="*/ 16 h 21"/>
                <a:gd name="T34" fmla="*/ 0 w 31"/>
                <a:gd name="T35" fmla="*/ 10 h 21"/>
                <a:gd name="T36" fmla="*/ 1 w 31"/>
                <a:gd name="T37" fmla="*/ 6 h 21"/>
                <a:gd name="T38" fmla="*/ 1 w 31"/>
                <a:gd name="T39" fmla="*/ 3 h 21"/>
                <a:gd name="T40" fmla="*/ 3 w 31"/>
                <a:gd name="T41" fmla="*/ 1 h 21"/>
                <a:gd name="T42" fmla="*/ 5 w 31"/>
                <a:gd name="T43" fmla="*/ 0 h 21"/>
                <a:gd name="T44" fmla="*/ 8 w 31"/>
                <a:gd name="T45" fmla="*/ 1 h 21"/>
                <a:gd name="T46" fmla="*/ 9 w 31"/>
                <a:gd name="T47" fmla="*/ 3 h 21"/>
                <a:gd name="T48" fmla="*/ 11 w 31"/>
                <a:gd name="T49" fmla="*/ 1 h 21"/>
                <a:gd name="T50" fmla="*/ 13 w 31"/>
                <a:gd name="T51" fmla="*/ 1 h 21"/>
                <a:gd name="T52" fmla="*/ 15 w 31"/>
                <a:gd name="T53" fmla="*/ 1 h 21"/>
                <a:gd name="T54" fmla="*/ 16 w 31"/>
                <a:gd name="T55" fmla="*/ 2 h 21"/>
                <a:gd name="T56" fmla="*/ 18 w 31"/>
                <a:gd name="T57" fmla="*/ 4 h 21"/>
                <a:gd name="T58" fmla="*/ 20 w 31"/>
                <a:gd name="T59" fmla="*/ 2 h 21"/>
                <a:gd name="T60" fmla="*/ 24 w 31"/>
                <a:gd name="T61" fmla="*/ 1 h 21"/>
                <a:gd name="T62" fmla="*/ 27 w 31"/>
                <a:gd name="T63" fmla="*/ 2 h 21"/>
                <a:gd name="T64" fmla="*/ 29 w 31"/>
                <a:gd name="T65" fmla="*/ 4 h 21"/>
                <a:gd name="T66" fmla="*/ 31 w 31"/>
                <a:gd name="T67" fmla="*/ 6 h 21"/>
                <a:gd name="T68" fmla="*/ 31 w 31"/>
                <a:gd name="T69" fmla="*/ 10 h 21"/>
                <a:gd name="T70" fmla="*/ 31 w 31"/>
                <a:gd name="T71" fmla="*/ 12 h 21"/>
                <a:gd name="T72" fmla="*/ 31 w 31"/>
                <a:gd name="T73" fmla="*/ 14 h 21"/>
                <a:gd name="T74" fmla="*/ 31 w 31"/>
                <a:gd name="T75" fmla="*/ 21 h 21"/>
                <a:gd name="T76" fmla="*/ 28 w 31"/>
                <a:gd name="T77" fmla="*/ 21 h 21"/>
                <a:gd name="T78" fmla="*/ 8 w 31"/>
                <a:gd name="T79" fmla="*/ 6 h 21"/>
                <a:gd name="T80" fmla="*/ 7 w 31"/>
                <a:gd name="T81" fmla="*/ 5 h 21"/>
                <a:gd name="T82" fmla="*/ 6 w 31"/>
                <a:gd name="T83" fmla="*/ 5 h 21"/>
                <a:gd name="T84" fmla="*/ 3 w 31"/>
                <a:gd name="T85" fmla="*/ 6 h 21"/>
                <a:gd name="T86" fmla="*/ 3 w 31"/>
                <a:gd name="T87" fmla="*/ 10 h 21"/>
                <a:gd name="T88" fmla="*/ 3 w 31"/>
                <a:gd name="T89" fmla="*/ 14 h 21"/>
                <a:gd name="T90" fmla="*/ 6 w 31"/>
                <a:gd name="T91" fmla="*/ 15 h 21"/>
                <a:gd name="T92" fmla="*/ 7 w 31"/>
                <a:gd name="T93" fmla="*/ 15 h 21"/>
                <a:gd name="T94" fmla="*/ 8 w 31"/>
                <a:gd name="T95" fmla="*/ 14 h 21"/>
                <a:gd name="T96" fmla="*/ 8 w 31"/>
                <a:gd name="T97" fmla="*/ 12 h 21"/>
                <a:gd name="T98" fmla="*/ 8 w 31"/>
                <a:gd name="T99" fmla="*/ 9 h 21"/>
                <a:gd name="T100" fmla="*/ 8 w 31"/>
                <a:gd name="T101" fmla="*/ 6 h 21"/>
                <a:gd name="T102" fmla="*/ 24 w 31"/>
                <a:gd name="T103" fmla="*/ 7 h 21"/>
                <a:gd name="T104" fmla="*/ 20 w 31"/>
                <a:gd name="T105" fmla="*/ 8 h 21"/>
                <a:gd name="T106" fmla="*/ 19 w 31"/>
                <a:gd name="T107" fmla="*/ 10 h 21"/>
                <a:gd name="T108" fmla="*/ 20 w 31"/>
                <a:gd name="T109" fmla="*/ 12 h 21"/>
                <a:gd name="T110" fmla="*/ 24 w 31"/>
                <a:gd name="T111" fmla="*/ 13 h 21"/>
                <a:gd name="T112" fmla="*/ 28 w 31"/>
                <a:gd name="T113" fmla="*/ 12 h 21"/>
                <a:gd name="T114" fmla="*/ 29 w 31"/>
                <a:gd name="T115" fmla="*/ 10 h 21"/>
                <a:gd name="T116" fmla="*/ 28 w 31"/>
                <a:gd name="T117" fmla="*/ 8 h 21"/>
                <a:gd name="T118" fmla="*/ 24 w 31"/>
                <a:gd name="T11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21">
                  <a:moveTo>
                    <a:pt x="28" y="21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6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2" y="19"/>
                    <a:pt x="20" y="18"/>
                    <a:pt x="18" y="17"/>
                  </a:cubicBezTo>
                  <a:cubicBezTo>
                    <a:pt x="17" y="15"/>
                    <a:pt x="16" y="12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6"/>
                    <a:pt x="13" y="18"/>
                    <a:pt x="12" y="19"/>
                  </a:cubicBezTo>
                  <a:cubicBezTo>
                    <a:pt x="11" y="20"/>
                    <a:pt x="9" y="21"/>
                    <a:pt x="8" y="21"/>
                  </a:cubicBezTo>
                  <a:cubicBezTo>
                    <a:pt x="6" y="21"/>
                    <a:pt x="5" y="20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2"/>
                    <a:pt x="10" y="2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1" y="1"/>
                    <a:pt x="22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30" y="4"/>
                    <a:pt x="30" y="5"/>
                    <a:pt x="31" y="6"/>
                  </a:cubicBezTo>
                  <a:cubicBezTo>
                    <a:pt x="31" y="8"/>
                    <a:pt x="31" y="9"/>
                    <a:pt x="31" y="10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2"/>
                    <a:pt x="31" y="13"/>
                    <a:pt x="31" y="1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8" y="6"/>
                  </a:moveTo>
                  <a:cubicBezTo>
                    <a:pt x="8" y="6"/>
                    <a:pt x="8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4" y="15"/>
                    <a:pt x="5" y="16"/>
                    <a:pt x="6" y="15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14"/>
                    <a:pt x="8" y="13"/>
                    <a:pt x="8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lose/>
                  <a:moveTo>
                    <a:pt x="24" y="7"/>
                  </a:moveTo>
                  <a:cubicBezTo>
                    <a:pt x="23" y="7"/>
                    <a:pt x="21" y="7"/>
                    <a:pt x="20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1"/>
                    <a:pt x="19" y="12"/>
                    <a:pt x="20" y="12"/>
                  </a:cubicBezTo>
                  <a:cubicBezTo>
                    <a:pt x="21" y="13"/>
                    <a:pt x="22" y="13"/>
                    <a:pt x="24" y="13"/>
                  </a:cubicBezTo>
                  <a:cubicBezTo>
                    <a:pt x="25" y="13"/>
                    <a:pt x="26" y="13"/>
                    <a:pt x="28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7" y="7"/>
                    <a:pt x="25" y="7"/>
                    <a:pt x="2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361950" y="1819275"/>
              <a:ext cx="69850" cy="58738"/>
            </a:xfrm>
            <a:custGeom>
              <a:avLst/>
              <a:gdLst>
                <a:gd name="T0" fmla="*/ 24 w 30"/>
                <a:gd name="T1" fmla="*/ 19 h 26"/>
                <a:gd name="T2" fmla="*/ 26 w 30"/>
                <a:gd name="T3" fmla="*/ 19 h 26"/>
                <a:gd name="T4" fmla="*/ 27 w 30"/>
                <a:gd name="T5" fmla="*/ 18 h 26"/>
                <a:gd name="T6" fmla="*/ 28 w 30"/>
                <a:gd name="T7" fmla="*/ 17 h 26"/>
                <a:gd name="T8" fmla="*/ 30 w 30"/>
                <a:gd name="T9" fmla="*/ 17 h 26"/>
                <a:gd name="T10" fmla="*/ 30 w 30"/>
                <a:gd name="T11" fmla="*/ 26 h 26"/>
                <a:gd name="T12" fmla="*/ 28 w 30"/>
                <a:gd name="T13" fmla="*/ 26 h 26"/>
                <a:gd name="T14" fmla="*/ 28 w 30"/>
                <a:gd name="T15" fmla="*/ 25 h 26"/>
                <a:gd name="T16" fmla="*/ 27 w 30"/>
                <a:gd name="T17" fmla="*/ 24 h 26"/>
                <a:gd name="T18" fmla="*/ 26 w 30"/>
                <a:gd name="T19" fmla="*/ 24 h 26"/>
                <a:gd name="T20" fmla="*/ 24 w 30"/>
                <a:gd name="T21" fmla="*/ 24 h 26"/>
                <a:gd name="T22" fmla="*/ 11 w 30"/>
                <a:gd name="T23" fmla="*/ 24 h 26"/>
                <a:gd name="T24" fmla="*/ 7 w 30"/>
                <a:gd name="T25" fmla="*/ 23 h 26"/>
                <a:gd name="T26" fmla="*/ 4 w 30"/>
                <a:gd name="T27" fmla="*/ 22 h 26"/>
                <a:gd name="T28" fmla="*/ 2 w 30"/>
                <a:gd name="T29" fmla="*/ 20 h 26"/>
                <a:gd name="T30" fmla="*/ 1 w 30"/>
                <a:gd name="T31" fmla="*/ 17 h 26"/>
                <a:gd name="T32" fmla="*/ 0 w 30"/>
                <a:gd name="T33" fmla="*/ 13 h 26"/>
                <a:gd name="T34" fmla="*/ 1 w 30"/>
                <a:gd name="T35" fmla="*/ 8 h 26"/>
                <a:gd name="T36" fmla="*/ 3 w 30"/>
                <a:gd name="T37" fmla="*/ 5 h 26"/>
                <a:gd name="T38" fmla="*/ 6 w 30"/>
                <a:gd name="T39" fmla="*/ 3 h 26"/>
                <a:gd name="T40" fmla="*/ 11 w 30"/>
                <a:gd name="T41" fmla="*/ 2 h 26"/>
                <a:gd name="T42" fmla="*/ 24 w 30"/>
                <a:gd name="T43" fmla="*/ 2 h 26"/>
                <a:gd name="T44" fmla="*/ 26 w 30"/>
                <a:gd name="T45" fmla="*/ 2 h 26"/>
                <a:gd name="T46" fmla="*/ 27 w 30"/>
                <a:gd name="T47" fmla="*/ 2 h 26"/>
                <a:gd name="T48" fmla="*/ 28 w 30"/>
                <a:gd name="T49" fmla="*/ 1 h 26"/>
                <a:gd name="T50" fmla="*/ 28 w 30"/>
                <a:gd name="T51" fmla="*/ 0 h 26"/>
                <a:gd name="T52" fmla="*/ 30 w 30"/>
                <a:gd name="T53" fmla="*/ 0 h 26"/>
                <a:gd name="T54" fmla="*/ 30 w 30"/>
                <a:gd name="T55" fmla="*/ 11 h 26"/>
                <a:gd name="T56" fmla="*/ 28 w 30"/>
                <a:gd name="T57" fmla="*/ 11 h 26"/>
                <a:gd name="T58" fmla="*/ 28 w 30"/>
                <a:gd name="T59" fmla="*/ 10 h 26"/>
                <a:gd name="T60" fmla="*/ 27 w 30"/>
                <a:gd name="T61" fmla="*/ 9 h 26"/>
                <a:gd name="T62" fmla="*/ 26 w 30"/>
                <a:gd name="T63" fmla="*/ 9 h 26"/>
                <a:gd name="T64" fmla="*/ 24 w 30"/>
                <a:gd name="T65" fmla="*/ 9 h 26"/>
                <a:gd name="T66" fmla="*/ 10 w 30"/>
                <a:gd name="T67" fmla="*/ 9 h 26"/>
                <a:gd name="T68" fmla="*/ 7 w 30"/>
                <a:gd name="T69" fmla="*/ 9 h 26"/>
                <a:gd name="T70" fmla="*/ 5 w 30"/>
                <a:gd name="T71" fmla="*/ 10 h 26"/>
                <a:gd name="T72" fmla="*/ 3 w 30"/>
                <a:gd name="T73" fmla="*/ 11 h 26"/>
                <a:gd name="T74" fmla="*/ 3 w 30"/>
                <a:gd name="T75" fmla="*/ 14 h 26"/>
                <a:gd name="T76" fmla="*/ 4 w 30"/>
                <a:gd name="T77" fmla="*/ 17 h 26"/>
                <a:gd name="T78" fmla="*/ 6 w 30"/>
                <a:gd name="T79" fmla="*/ 19 h 26"/>
                <a:gd name="T80" fmla="*/ 11 w 30"/>
                <a:gd name="T81" fmla="*/ 19 h 26"/>
                <a:gd name="T82" fmla="*/ 24 w 30"/>
                <a:gd name="T8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26">
                  <a:moveTo>
                    <a:pt x="24" y="19"/>
                  </a:moveTo>
                  <a:cubicBezTo>
                    <a:pt x="25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8" y="17"/>
                    <a:pt x="28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8" y="24"/>
                    <a:pt x="7" y="23"/>
                  </a:cubicBezTo>
                  <a:cubicBezTo>
                    <a:pt x="6" y="23"/>
                    <a:pt x="5" y="23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2"/>
                    <a:pt x="1" y="10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2"/>
                    <a:pt x="11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8" y="19"/>
                    <a:pt x="9" y="19"/>
                    <a:pt x="11" y="19"/>
                  </a:cubicBezTo>
                  <a:cubicBezTo>
                    <a:pt x="24" y="19"/>
                    <a:pt x="24" y="19"/>
                    <a:pt x="24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365125" y="1882775"/>
              <a:ext cx="47625" cy="50800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3 h 23"/>
                <a:gd name="T4" fmla="*/ 1 w 21"/>
                <a:gd name="T5" fmla="*/ 13 h 23"/>
                <a:gd name="T6" fmla="*/ 2 w 21"/>
                <a:gd name="T7" fmla="*/ 14 h 23"/>
                <a:gd name="T8" fmla="*/ 3 w 21"/>
                <a:gd name="T9" fmla="*/ 15 h 23"/>
                <a:gd name="T10" fmla="*/ 6 w 21"/>
                <a:gd name="T11" fmla="*/ 15 h 23"/>
                <a:gd name="T12" fmla="*/ 12 w 21"/>
                <a:gd name="T13" fmla="*/ 15 h 23"/>
                <a:gd name="T14" fmla="*/ 14 w 21"/>
                <a:gd name="T15" fmla="*/ 15 h 23"/>
                <a:gd name="T16" fmla="*/ 16 w 21"/>
                <a:gd name="T17" fmla="*/ 15 h 23"/>
                <a:gd name="T18" fmla="*/ 17 w 21"/>
                <a:gd name="T19" fmla="*/ 14 h 23"/>
                <a:gd name="T20" fmla="*/ 17 w 21"/>
                <a:gd name="T21" fmla="*/ 14 h 23"/>
                <a:gd name="T22" fmla="*/ 18 w 21"/>
                <a:gd name="T23" fmla="*/ 13 h 23"/>
                <a:gd name="T24" fmla="*/ 18 w 21"/>
                <a:gd name="T25" fmla="*/ 12 h 23"/>
                <a:gd name="T26" fmla="*/ 17 w 21"/>
                <a:gd name="T27" fmla="*/ 10 h 23"/>
                <a:gd name="T28" fmla="*/ 16 w 21"/>
                <a:gd name="T29" fmla="*/ 9 h 23"/>
                <a:gd name="T30" fmla="*/ 14 w 21"/>
                <a:gd name="T31" fmla="*/ 8 h 23"/>
                <a:gd name="T32" fmla="*/ 6 w 21"/>
                <a:gd name="T33" fmla="*/ 8 h 23"/>
                <a:gd name="T34" fmla="*/ 3 w 21"/>
                <a:gd name="T35" fmla="*/ 9 h 23"/>
                <a:gd name="T36" fmla="*/ 2 w 21"/>
                <a:gd name="T37" fmla="*/ 9 h 23"/>
                <a:gd name="T38" fmla="*/ 1 w 21"/>
                <a:gd name="T39" fmla="*/ 10 h 23"/>
                <a:gd name="T40" fmla="*/ 0 w 21"/>
                <a:gd name="T41" fmla="*/ 10 h 23"/>
                <a:gd name="T42" fmla="*/ 0 w 21"/>
                <a:gd name="T43" fmla="*/ 0 h 23"/>
                <a:gd name="T44" fmla="*/ 1 w 21"/>
                <a:gd name="T45" fmla="*/ 0 h 23"/>
                <a:gd name="T46" fmla="*/ 2 w 21"/>
                <a:gd name="T47" fmla="*/ 2 h 23"/>
                <a:gd name="T48" fmla="*/ 3 w 21"/>
                <a:gd name="T49" fmla="*/ 2 h 23"/>
                <a:gd name="T50" fmla="*/ 6 w 21"/>
                <a:gd name="T51" fmla="*/ 2 h 23"/>
                <a:gd name="T52" fmla="*/ 15 w 21"/>
                <a:gd name="T53" fmla="*/ 2 h 23"/>
                <a:gd name="T54" fmla="*/ 17 w 21"/>
                <a:gd name="T55" fmla="*/ 2 h 23"/>
                <a:gd name="T56" fmla="*/ 18 w 21"/>
                <a:gd name="T57" fmla="*/ 2 h 23"/>
                <a:gd name="T58" fmla="*/ 19 w 21"/>
                <a:gd name="T59" fmla="*/ 1 h 23"/>
                <a:gd name="T60" fmla="*/ 19 w 21"/>
                <a:gd name="T61" fmla="*/ 0 h 23"/>
                <a:gd name="T62" fmla="*/ 21 w 21"/>
                <a:gd name="T63" fmla="*/ 0 h 23"/>
                <a:gd name="T64" fmla="*/ 21 w 21"/>
                <a:gd name="T65" fmla="*/ 6 h 23"/>
                <a:gd name="T66" fmla="*/ 21 w 21"/>
                <a:gd name="T67" fmla="*/ 8 h 23"/>
                <a:gd name="T68" fmla="*/ 18 w 21"/>
                <a:gd name="T69" fmla="*/ 8 h 23"/>
                <a:gd name="T70" fmla="*/ 18 w 21"/>
                <a:gd name="T71" fmla="*/ 8 h 23"/>
                <a:gd name="T72" fmla="*/ 20 w 21"/>
                <a:gd name="T73" fmla="*/ 11 h 23"/>
                <a:gd name="T74" fmla="*/ 21 w 21"/>
                <a:gd name="T75" fmla="*/ 13 h 23"/>
                <a:gd name="T76" fmla="*/ 21 w 21"/>
                <a:gd name="T77" fmla="*/ 15 h 23"/>
                <a:gd name="T78" fmla="*/ 21 w 21"/>
                <a:gd name="T79" fmla="*/ 18 h 23"/>
                <a:gd name="T80" fmla="*/ 19 w 21"/>
                <a:gd name="T81" fmla="*/ 20 h 23"/>
                <a:gd name="T82" fmla="*/ 17 w 21"/>
                <a:gd name="T83" fmla="*/ 21 h 23"/>
                <a:gd name="T84" fmla="*/ 14 w 21"/>
                <a:gd name="T85" fmla="*/ 21 h 23"/>
                <a:gd name="T86" fmla="*/ 6 w 21"/>
                <a:gd name="T87" fmla="*/ 21 h 23"/>
                <a:gd name="T88" fmla="*/ 4 w 21"/>
                <a:gd name="T89" fmla="*/ 21 h 23"/>
                <a:gd name="T90" fmla="*/ 3 w 21"/>
                <a:gd name="T91" fmla="*/ 21 h 23"/>
                <a:gd name="T92" fmla="*/ 2 w 21"/>
                <a:gd name="T93" fmla="*/ 22 h 23"/>
                <a:gd name="T94" fmla="*/ 2 w 21"/>
                <a:gd name="T95" fmla="*/ 22 h 23"/>
                <a:gd name="T96" fmla="*/ 1 w 21"/>
                <a:gd name="T97" fmla="*/ 23 h 23"/>
                <a:gd name="T98" fmla="*/ 0 w 21"/>
                <a:gd name="T9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8" y="12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2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0"/>
                    <a:pt x="20" y="11"/>
                  </a:cubicBezTo>
                  <a:cubicBezTo>
                    <a:pt x="20" y="11"/>
                    <a:pt x="20" y="12"/>
                    <a:pt x="21" y="13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0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365125" y="1938338"/>
              <a:ext cx="66675" cy="22225"/>
            </a:xfrm>
            <a:custGeom>
              <a:avLst/>
              <a:gdLst>
                <a:gd name="T0" fmla="*/ 1 w 29"/>
                <a:gd name="T1" fmla="*/ 0 h 10"/>
                <a:gd name="T2" fmla="*/ 2 w 29"/>
                <a:gd name="T3" fmla="*/ 1 h 10"/>
                <a:gd name="T4" fmla="*/ 3 w 29"/>
                <a:gd name="T5" fmla="*/ 2 h 10"/>
                <a:gd name="T6" fmla="*/ 6 w 29"/>
                <a:gd name="T7" fmla="*/ 2 h 10"/>
                <a:gd name="T8" fmla="*/ 16 w 29"/>
                <a:gd name="T9" fmla="*/ 2 h 10"/>
                <a:gd name="T10" fmla="*/ 17 w 29"/>
                <a:gd name="T11" fmla="*/ 2 h 10"/>
                <a:gd name="T12" fmla="*/ 18 w 29"/>
                <a:gd name="T13" fmla="*/ 2 h 10"/>
                <a:gd name="T14" fmla="*/ 19 w 29"/>
                <a:gd name="T15" fmla="*/ 1 h 10"/>
                <a:gd name="T16" fmla="*/ 19 w 29"/>
                <a:gd name="T17" fmla="*/ 0 h 10"/>
                <a:gd name="T18" fmla="*/ 21 w 29"/>
                <a:gd name="T19" fmla="*/ 0 h 10"/>
                <a:gd name="T20" fmla="*/ 21 w 29"/>
                <a:gd name="T21" fmla="*/ 6 h 10"/>
                <a:gd name="T22" fmla="*/ 21 w 29"/>
                <a:gd name="T23" fmla="*/ 8 h 10"/>
                <a:gd name="T24" fmla="*/ 6 w 29"/>
                <a:gd name="T25" fmla="*/ 8 h 10"/>
                <a:gd name="T26" fmla="*/ 4 w 29"/>
                <a:gd name="T27" fmla="*/ 8 h 10"/>
                <a:gd name="T28" fmla="*/ 3 w 29"/>
                <a:gd name="T29" fmla="*/ 8 h 10"/>
                <a:gd name="T30" fmla="*/ 2 w 29"/>
                <a:gd name="T31" fmla="*/ 9 h 10"/>
                <a:gd name="T32" fmla="*/ 2 w 29"/>
                <a:gd name="T33" fmla="*/ 9 h 10"/>
                <a:gd name="T34" fmla="*/ 2 w 29"/>
                <a:gd name="T35" fmla="*/ 9 h 10"/>
                <a:gd name="T36" fmla="*/ 1 w 29"/>
                <a:gd name="T37" fmla="*/ 10 h 10"/>
                <a:gd name="T38" fmla="*/ 0 w 29"/>
                <a:gd name="T39" fmla="*/ 10 h 10"/>
                <a:gd name="T40" fmla="*/ 0 w 29"/>
                <a:gd name="T41" fmla="*/ 0 h 10"/>
                <a:gd name="T42" fmla="*/ 1 w 29"/>
                <a:gd name="T43" fmla="*/ 0 h 10"/>
                <a:gd name="T44" fmla="*/ 29 w 29"/>
                <a:gd name="T45" fmla="*/ 8 h 10"/>
                <a:gd name="T46" fmla="*/ 24 w 29"/>
                <a:gd name="T47" fmla="*/ 8 h 10"/>
                <a:gd name="T48" fmla="*/ 24 w 29"/>
                <a:gd name="T49" fmla="*/ 2 h 10"/>
                <a:gd name="T50" fmla="*/ 29 w 29"/>
                <a:gd name="T51" fmla="*/ 2 h 10"/>
                <a:gd name="T52" fmla="*/ 29 w 29"/>
                <a:gd name="T5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10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9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365125" y="1960563"/>
              <a:ext cx="47625" cy="52388"/>
            </a:xfrm>
            <a:custGeom>
              <a:avLst/>
              <a:gdLst>
                <a:gd name="T0" fmla="*/ 21 w 21"/>
                <a:gd name="T1" fmla="*/ 10 h 23"/>
                <a:gd name="T2" fmla="*/ 19 w 21"/>
                <a:gd name="T3" fmla="*/ 10 h 23"/>
                <a:gd name="T4" fmla="*/ 19 w 21"/>
                <a:gd name="T5" fmla="*/ 9 h 23"/>
                <a:gd name="T6" fmla="*/ 18 w 21"/>
                <a:gd name="T7" fmla="*/ 9 h 23"/>
                <a:gd name="T8" fmla="*/ 15 w 21"/>
                <a:gd name="T9" fmla="*/ 9 h 23"/>
                <a:gd name="T10" fmla="*/ 6 w 21"/>
                <a:gd name="T11" fmla="*/ 12 h 23"/>
                <a:gd name="T12" fmla="*/ 14 w 21"/>
                <a:gd name="T13" fmla="*/ 15 h 23"/>
                <a:gd name="T14" fmla="*/ 16 w 21"/>
                <a:gd name="T15" fmla="*/ 16 h 23"/>
                <a:gd name="T16" fmla="*/ 17 w 21"/>
                <a:gd name="T17" fmla="*/ 16 h 23"/>
                <a:gd name="T18" fmla="*/ 19 w 21"/>
                <a:gd name="T19" fmla="*/ 16 h 23"/>
                <a:gd name="T20" fmla="*/ 19 w 21"/>
                <a:gd name="T21" fmla="*/ 14 h 23"/>
                <a:gd name="T22" fmla="*/ 21 w 21"/>
                <a:gd name="T23" fmla="*/ 14 h 23"/>
                <a:gd name="T24" fmla="*/ 21 w 21"/>
                <a:gd name="T25" fmla="*/ 23 h 23"/>
                <a:gd name="T26" fmla="*/ 19 w 21"/>
                <a:gd name="T27" fmla="*/ 23 h 23"/>
                <a:gd name="T28" fmla="*/ 19 w 21"/>
                <a:gd name="T29" fmla="*/ 22 h 23"/>
                <a:gd name="T30" fmla="*/ 18 w 21"/>
                <a:gd name="T31" fmla="*/ 21 h 23"/>
                <a:gd name="T32" fmla="*/ 17 w 21"/>
                <a:gd name="T33" fmla="*/ 20 h 23"/>
                <a:gd name="T34" fmla="*/ 14 w 21"/>
                <a:gd name="T35" fmla="*/ 19 h 23"/>
                <a:gd name="T36" fmla="*/ 0 w 21"/>
                <a:gd name="T37" fmla="*/ 12 h 23"/>
                <a:gd name="T38" fmla="*/ 0 w 21"/>
                <a:gd name="T39" fmla="*/ 8 h 23"/>
                <a:gd name="T40" fmla="*/ 16 w 21"/>
                <a:gd name="T41" fmla="*/ 3 h 23"/>
                <a:gd name="T42" fmla="*/ 18 w 21"/>
                <a:gd name="T43" fmla="*/ 2 h 23"/>
                <a:gd name="T44" fmla="*/ 19 w 21"/>
                <a:gd name="T45" fmla="*/ 1 h 23"/>
                <a:gd name="T46" fmla="*/ 19 w 21"/>
                <a:gd name="T47" fmla="*/ 0 h 23"/>
                <a:gd name="T48" fmla="*/ 21 w 21"/>
                <a:gd name="T49" fmla="*/ 0 h 23"/>
                <a:gd name="T50" fmla="*/ 21 w 21"/>
                <a:gd name="T5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8" y="9"/>
                    <a:pt x="18" y="8"/>
                    <a:pt x="18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8" y="21"/>
                    <a:pt x="18" y="21"/>
                  </a:cubicBezTo>
                  <a:cubicBezTo>
                    <a:pt x="18" y="21"/>
                    <a:pt x="17" y="20"/>
                    <a:pt x="17" y="20"/>
                  </a:cubicBezTo>
                  <a:cubicBezTo>
                    <a:pt x="16" y="20"/>
                    <a:pt x="15" y="19"/>
                    <a:pt x="14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361950" y="2011363"/>
              <a:ext cx="50800" cy="42863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5 h 19"/>
                <a:gd name="T4" fmla="*/ 0 w 22"/>
                <a:gd name="T5" fmla="*/ 10 h 19"/>
                <a:gd name="T6" fmla="*/ 3 w 22"/>
                <a:gd name="T7" fmla="*/ 2 h 19"/>
                <a:gd name="T8" fmla="*/ 11 w 22"/>
                <a:gd name="T9" fmla="*/ 0 h 19"/>
                <a:gd name="T10" fmla="*/ 17 w 22"/>
                <a:gd name="T11" fmla="*/ 1 h 19"/>
                <a:gd name="T12" fmla="*/ 21 w 22"/>
                <a:gd name="T13" fmla="*/ 5 h 19"/>
                <a:gd name="T14" fmla="*/ 22 w 22"/>
                <a:gd name="T15" fmla="*/ 10 h 19"/>
                <a:gd name="T16" fmla="*/ 22 w 22"/>
                <a:gd name="T17" fmla="*/ 14 h 19"/>
                <a:gd name="T18" fmla="*/ 20 w 22"/>
                <a:gd name="T19" fmla="*/ 16 h 19"/>
                <a:gd name="T20" fmla="*/ 18 w 22"/>
                <a:gd name="T21" fmla="*/ 18 h 19"/>
                <a:gd name="T22" fmla="*/ 15 w 22"/>
                <a:gd name="T23" fmla="*/ 19 h 19"/>
                <a:gd name="T24" fmla="*/ 11 w 22"/>
                <a:gd name="T25" fmla="*/ 19 h 19"/>
                <a:gd name="T26" fmla="*/ 11 w 22"/>
                <a:gd name="T27" fmla="*/ 6 h 19"/>
                <a:gd name="T28" fmla="*/ 6 w 22"/>
                <a:gd name="T29" fmla="*/ 7 h 19"/>
                <a:gd name="T30" fmla="*/ 4 w 22"/>
                <a:gd name="T31" fmla="*/ 11 h 19"/>
                <a:gd name="T32" fmla="*/ 4 w 22"/>
                <a:gd name="T33" fmla="*/ 14 h 19"/>
                <a:gd name="T34" fmla="*/ 7 w 22"/>
                <a:gd name="T35" fmla="*/ 17 h 19"/>
                <a:gd name="T36" fmla="*/ 5 w 22"/>
                <a:gd name="T37" fmla="*/ 19 h 19"/>
                <a:gd name="T38" fmla="*/ 13 w 22"/>
                <a:gd name="T39" fmla="*/ 13 h 19"/>
                <a:gd name="T40" fmla="*/ 18 w 22"/>
                <a:gd name="T41" fmla="*/ 12 h 19"/>
                <a:gd name="T42" fmla="*/ 20 w 22"/>
                <a:gd name="T43" fmla="*/ 10 h 19"/>
                <a:gd name="T44" fmla="*/ 18 w 22"/>
                <a:gd name="T45" fmla="*/ 7 h 19"/>
                <a:gd name="T46" fmla="*/ 13 w 22"/>
                <a:gd name="T47" fmla="*/ 6 h 19"/>
                <a:gd name="T48" fmla="*/ 13 w 22"/>
                <a:gd name="T4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3" y="18"/>
                    <a:pt x="2" y="16"/>
                    <a:pt x="1" y="15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3" y="0"/>
                    <a:pt x="15" y="0"/>
                    <a:pt x="17" y="1"/>
                  </a:cubicBezTo>
                  <a:cubicBezTo>
                    <a:pt x="19" y="2"/>
                    <a:pt x="20" y="3"/>
                    <a:pt x="21" y="5"/>
                  </a:cubicBezTo>
                  <a:cubicBezTo>
                    <a:pt x="22" y="6"/>
                    <a:pt x="22" y="8"/>
                    <a:pt x="22" y="10"/>
                  </a:cubicBezTo>
                  <a:cubicBezTo>
                    <a:pt x="22" y="11"/>
                    <a:pt x="22" y="12"/>
                    <a:pt x="22" y="14"/>
                  </a:cubicBezTo>
                  <a:cubicBezTo>
                    <a:pt x="21" y="14"/>
                    <a:pt x="21" y="15"/>
                    <a:pt x="20" y="16"/>
                  </a:cubicBezTo>
                  <a:cubicBezTo>
                    <a:pt x="20" y="17"/>
                    <a:pt x="19" y="17"/>
                    <a:pt x="18" y="18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14" y="19"/>
                    <a:pt x="13" y="19"/>
                    <a:pt x="11" y="1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7" y="6"/>
                    <a:pt x="6" y="7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5" y="15"/>
                    <a:pt x="6" y="16"/>
                    <a:pt x="7" y="17"/>
                  </a:cubicBezTo>
                  <a:lnTo>
                    <a:pt x="5" y="19"/>
                  </a:lnTo>
                  <a:close/>
                  <a:moveTo>
                    <a:pt x="13" y="13"/>
                  </a:moveTo>
                  <a:cubicBezTo>
                    <a:pt x="15" y="13"/>
                    <a:pt x="17" y="13"/>
                    <a:pt x="18" y="12"/>
                  </a:cubicBez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7" y="7"/>
                    <a:pt x="15" y="6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49"/>
            <p:cNvSpPr>
              <a:spLocks/>
            </p:cNvSpPr>
            <p:nvPr userDrawn="1"/>
          </p:nvSpPr>
          <p:spPr bwMode="auto">
            <a:xfrm>
              <a:off x="365125" y="2058988"/>
              <a:ext cx="47625" cy="41275"/>
            </a:xfrm>
            <a:custGeom>
              <a:avLst/>
              <a:gdLst>
                <a:gd name="T0" fmla="*/ 18 w 21"/>
                <a:gd name="T1" fmla="*/ 8 h 18"/>
                <a:gd name="T2" fmla="*/ 18 w 21"/>
                <a:gd name="T3" fmla="*/ 9 h 18"/>
                <a:gd name="T4" fmla="*/ 20 w 21"/>
                <a:gd name="T5" fmla="*/ 12 h 18"/>
                <a:gd name="T6" fmla="*/ 21 w 21"/>
                <a:gd name="T7" fmla="*/ 15 h 18"/>
                <a:gd name="T8" fmla="*/ 21 w 21"/>
                <a:gd name="T9" fmla="*/ 18 h 18"/>
                <a:gd name="T10" fmla="*/ 15 w 21"/>
                <a:gd name="T11" fmla="*/ 18 h 18"/>
                <a:gd name="T12" fmla="*/ 15 w 21"/>
                <a:gd name="T13" fmla="*/ 14 h 18"/>
                <a:gd name="T14" fmla="*/ 17 w 21"/>
                <a:gd name="T15" fmla="*/ 13 h 18"/>
                <a:gd name="T16" fmla="*/ 17 w 21"/>
                <a:gd name="T17" fmla="*/ 12 h 18"/>
                <a:gd name="T18" fmla="*/ 17 w 21"/>
                <a:gd name="T19" fmla="*/ 11 h 18"/>
                <a:gd name="T20" fmla="*/ 16 w 21"/>
                <a:gd name="T21" fmla="*/ 10 h 18"/>
                <a:gd name="T22" fmla="*/ 15 w 21"/>
                <a:gd name="T23" fmla="*/ 9 h 18"/>
                <a:gd name="T24" fmla="*/ 14 w 21"/>
                <a:gd name="T25" fmla="*/ 9 h 18"/>
                <a:gd name="T26" fmla="*/ 13 w 21"/>
                <a:gd name="T27" fmla="*/ 9 h 18"/>
                <a:gd name="T28" fmla="*/ 6 w 21"/>
                <a:gd name="T29" fmla="*/ 9 h 18"/>
                <a:gd name="T30" fmla="*/ 3 w 21"/>
                <a:gd name="T31" fmla="*/ 9 h 18"/>
                <a:gd name="T32" fmla="*/ 2 w 21"/>
                <a:gd name="T33" fmla="*/ 9 h 18"/>
                <a:gd name="T34" fmla="*/ 1 w 21"/>
                <a:gd name="T35" fmla="*/ 11 h 18"/>
                <a:gd name="T36" fmla="*/ 0 w 21"/>
                <a:gd name="T37" fmla="*/ 11 h 18"/>
                <a:gd name="T38" fmla="*/ 0 w 21"/>
                <a:gd name="T39" fmla="*/ 0 h 18"/>
                <a:gd name="T40" fmla="*/ 1 w 21"/>
                <a:gd name="T41" fmla="*/ 0 h 18"/>
                <a:gd name="T42" fmla="*/ 2 w 21"/>
                <a:gd name="T43" fmla="*/ 2 h 18"/>
                <a:gd name="T44" fmla="*/ 3 w 21"/>
                <a:gd name="T45" fmla="*/ 2 h 18"/>
                <a:gd name="T46" fmla="*/ 6 w 21"/>
                <a:gd name="T47" fmla="*/ 3 h 18"/>
                <a:gd name="T48" fmla="*/ 15 w 21"/>
                <a:gd name="T49" fmla="*/ 3 h 18"/>
                <a:gd name="T50" fmla="*/ 17 w 21"/>
                <a:gd name="T51" fmla="*/ 3 h 18"/>
                <a:gd name="T52" fmla="*/ 18 w 21"/>
                <a:gd name="T53" fmla="*/ 2 h 18"/>
                <a:gd name="T54" fmla="*/ 19 w 21"/>
                <a:gd name="T55" fmla="*/ 2 h 18"/>
                <a:gd name="T56" fmla="*/ 19 w 21"/>
                <a:gd name="T57" fmla="*/ 0 h 18"/>
                <a:gd name="T58" fmla="*/ 21 w 21"/>
                <a:gd name="T59" fmla="*/ 0 h 18"/>
                <a:gd name="T60" fmla="*/ 21 w 21"/>
                <a:gd name="T61" fmla="*/ 6 h 18"/>
                <a:gd name="T62" fmla="*/ 21 w 21"/>
                <a:gd name="T63" fmla="*/ 9 h 18"/>
                <a:gd name="T64" fmla="*/ 18 w 21"/>
                <a:gd name="T6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18">
                  <a:moveTo>
                    <a:pt x="18" y="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11"/>
                    <a:pt x="20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9"/>
                    <a:pt x="21" y="9"/>
                    <a:pt x="21" y="9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361950" y="2101850"/>
              <a:ext cx="50800" cy="36513"/>
            </a:xfrm>
            <a:custGeom>
              <a:avLst/>
              <a:gdLst>
                <a:gd name="T0" fmla="*/ 7 w 22"/>
                <a:gd name="T1" fmla="*/ 3 h 16"/>
                <a:gd name="T2" fmla="*/ 4 w 22"/>
                <a:gd name="T3" fmla="*/ 4 h 16"/>
                <a:gd name="T4" fmla="*/ 3 w 22"/>
                <a:gd name="T5" fmla="*/ 7 h 16"/>
                <a:gd name="T6" fmla="*/ 3 w 22"/>
                <a:gd name="T7" fmla="*/ 10 h 16"/>
                <a:gd name="T8" fmla="*/ 5 w 22"/>
                <a:gd name="T9" fmla="*/ 11 h 16"/>
                <a:gd name="T10" fmla="*/ 7 w 22"/>
                <a:gd name="T11" fmla="*/ 10 h 16"/>
                <a:gd name="T12" fmla="*/ 8 w 22"/>
                <a:gd name="T13" fmla="*/ 9 h 16"/>
                <a:gd name="T14" fmla="*/ 10 w 22"/>
                <a:gd name="T15" fmla="*/ 6 h 16"/>
                <a:gd name="T16" fmla="*/ 11 w 22"/>
                <a:gd name="T17" fmla="*/ 4 h 16"/>
                <a:gd name="T18" fmla="*/ 12 w 22"/>
                <a:gd name="T19" fmla="*/ 2 h 16"/>
                <a:gd name="T20" fmla="*/ 14 w 22"/>
                <a:gd name="T21" fmla="*/ 1 h 16"/>
                <a:gd name="T22" fmla="*/ 16 w 22"/>
                <a:gd name="T23" fmla="*/ 1 h 16"/>
                <a:gd name="T24" fmla="*/ 19 w 22"/>
                <a:gd name="T25" fmla="*/ 2 h 16"/>
                <a:gd name="T26" fmla="*/ 21 w 22"/>
                <a:gd name="T27" fmla="*/ 5 h 16"/>
                <a:gd name="T28" fmla="*/ 22 w 22"/>
                <a:gd name="T29" fmla="*/ 9 h 16"/>
                <a:gd name="T30" fmla="*/ 22 w 22"/>
                <a:gd name="T31" fmla="*/ 12 h 16"/>
                <a:gd name="T32" fmla="*/ 21 w 22"/>
                <a:gd name="T33" fmla="*/ 16 h 16"/>
                <a:gd name="T34" fmla="*/ 16 w 22"/>
                <a:gd name="T35" fmla="*/ 16 h 16"/>
                <a:gd name="T36" fmla="*/ 16 w 22"/>
                <a:gd name="T37" fmla="*/ 13 h 16"/>
                <a:gd name="T38" fmla="*/ 19 w 22"/>
                <a:gd name="T39" fmla="*/ 12 h 16"/>
                <a:gd name="T40" fmla="*/ 20 w 22"/>
                <a:gd name="T41" fmla="*/ 11 h 16"/>
                <a:gd name="T42" fmla="*/ 20 w 22"/>
                <a:gd name="T43" fmla="*/ 9 h 16"/>
                <a:gd name="T44" fmla="*/ 19 w 22"/>
                <a:gd name="T45" fmla="*/ 7 h 16"/>
                <a:gd name="T46" fmla="*/ 17 w 22"/>
                <a:gd name="T47" fmla="*/ 6 h 16"/>
                <a:gd name="T48" fmla="*/ 16 w 22"/>
                <a:gd name="T49" fmla="*/ 7 h 16"/>
                <a:gd name="T50" fmla="*/ 15 w 22"/>
                <a:gd name="T51" fmla="*/ 8 h 16"/>
                <a:gd name="T52" fmla="*/ 14 w 22"/>
                <a:gd name="T53" fmla="*/ 11 h 16"/>
                <a:gd name="T54" fmla="*/ 12 w 22"/>
                <a:gd name="T55" fmla="*/ 14 h 16"/>
                <a:gd name="T56" fmla="*/ 10 w 22"/>
                <a:gd name="T57" fmla="*/ 16 h 16"/>
                <a:gd name="T58" fmla="*/ 7 w 22"/>
                <a:gd name="T59" fmla="*/ 16 h 16"/>
                <a:gd name="T60" fmla="*/ 4 w 22"/>
                <a:gd name="T61" fmla="*/ 16 h 16"/>
                <a:gd name="T62" fmla="*/ 2 w 22"/>
                <a:gd name="T63" fmla="*/ 14 h 16"/>
                <a:gd name="T64" fmla="*/ 1 w 22"/>
                <a:gd name="T65" fmla="*/ 11 h 16"/>
                <a:gd name="T66" fmla="*/ 0 w 22"/>
                <a:gd name="T67" fmla="*/ 8 h 16"/>
                <a:gd name="T68" fmla="*/ 1 w 22"/>
                <a:gd name="T69" fmla="*/ 0 h 16"/>
                <a:gd name="T70" fmla="*/ 7 w 22"/>
                <a:gd name="T71" fmla="*/ 0 h 16"/>
                <a:gd name="T72" fmla="*/ 7 w 22"/>
                <a:gd name="T7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6">
                  <a:moveTo>
                    <a:pt x="7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3" y="1"/>
                    <a:pt x="14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2"/>
                    <a:pt x="21" y="4"/>
                    <a:pt x="21" y="5"/>
                  </a:cubicBezTo>
                  <a:cubicBezTo>
                    <a:pt x="22" y="6"/>
                    <a:pt x="22" y="8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3"/>
                    <a:pt x="22" y="15"/>
                    <a:pt x="2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9"/>
                    <a:pt x="20" y="8"/>
                    <a:pt x="19" y="7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16" y="7"/>
                    <a:pt x="15" y="7"/>
                    <a:pt x="15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5"/>
                    <a:pt x="3" y="15"/>
                    <a:pt x="2" y="14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365125" y="2144713"/>
              <a:ext cx="66675" cy="22225"/>
            </a:xfrm>
            <a:custGeom>
              <a:avLst/>
              <a:gdLst>
                <a:gd name="T0" fmla="*/ 1 w 29"/>
                <a:gd name="T1" fmla="*/ 0 h 10"/>
                <a:gd name="T2" fmla="*/ 2 w 29"/>
                <a:gd name="T3" fmla="*/ 1 h 10"/>
                <a:gd name="T4" fmla="*/ 3 w 29"/>
                <a:gd name="T5" fmla="*/ 2 h 10"/>
                <a:gd name="T6" fmla="*/ 6 w 29"/>
                <a:gd name="T7" fmla="*/ 2 h 10"/>
                <a:gd name="T8" fmla="*/ 16 w 29"/>
                <a:gd name="T9" fmla="*/ 2 h 10"/>
                <a:gd name="T10" fmla="*/ 17 w 29"/>
                <a:gd name="T11" fmla="*/ 2 h 10"/>
                <a:gd name="T12" fmla="*/ 18 w 29"/>
                <a:gd name="T13" fmla="*/ 1 h 10"/>
                <a:gd name="T14" fmla="*/ 19 w 29"/>
                <a:gd name="T15" fmla="*/ 1 h 10"/>
                <a:gd name="T16" fmla="*/ 19 w 29"/>
                <a:gd name="T17" fmla="*/ 0 h 10"/>
                <a:gd name="T18" fmla="*/ 21 w 29"/>
                <a:gd name="T19" fmla="*/ 0 h 10"/>
                <a:gd name="T20" fmla="*/ 21 w 29"/>
                <a:gd name="T21" fmla="*/ 5 h 10"/>
                <a:gd name="T22" fmla="*/ 21 w 29"/>
                <a:gd name="T23" fmla="*/ 8 h 10"/>
                <a:gd name="T24" fmla="*/ 6 w 29"/>
                <a:gd name="T25" fmla="*/ 8 h 10"/>
                <a:gd name="T26" fmla="*/ 4 w 29"/>
                <a:gd name="T27" fmla="*/ 8 h 10"/>
                <a:gd name="T28" fmla="*/ 3 w 29"/>
                <a:gd name="T29" fmla="*/ 8 h 10"/>
                <a:gd name="T30" fmla="*/ 2 w 29"/>
                <a:gd name="T31" fmla="*/ 8 h 10"/>
                <a:gd name="T32" fmla="*/ 2 w 29"/>
                <a:gd name="T33" fmla="*/ 9 h 10"/>
                <a:gd name="T34" fmla="*/ 2 w 29"/>
                <a:gd name="T35" fmla="*/ 9 h 10"/>
                <a:gd name="T36" fmla="*/ 1 w 29"/>
                <a:gd name="T37" fmla="*/ 10 h 10"/>
                <a:gd name="T38" fmla="*/ 0 w 29"/>
                <a:gd name="T39" fmla="*/ 10 h 10"/>
                <a:gd name="T40" fmla="*/ 0 w 29"/>
                <a:gd name="T41" fmla="*/ 0 h 10"/>
                <a:gd name="T42" fmla="*/ 1 w 29"/>
                <a:gd name="T43" fmla="*/ 0 h 10"/>
                <a:gd name="T44" fmla="*/ 29 w 29"/>
                <a:gd name="T45" fmla="*/ 8 h 10"/>
                <a:gd name="T46" fmla="*/ 24 w 29"/>
                <a:gd name="T47" fmla="*/ 8 h 10"/>
                <a:gd name="T48" fmla="*/ 24 w 29"/>
                <a:gd name="T49" fmla="*/ 2 h 10"/>
                <a:gd name="T50" fmla="*/ 29 w 29"/>
                <a:gd name="T51" fmla="*/ 2 h 10"/>
                <a:gd name="T52" fmla="*/ 29 w 29"/>
                <a:gd name="T5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10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9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52"/>
            <p:cNvSpPr>
              <a:spLocks/>
            </p:cNvSpPr>
            <p:nvPr userDrawn="1"/>
          </p:nvSpPr>
          <p:spPr bwMode="auto">
            <a:xfrm>
              <a:off x="361950" y="2170113"/>
              <a:ext cx="61913" cy="36513"/>
            </a:xfrm>
            <a:custGeom>
              <a:avLst/>
              <a:gdLst>
                <a:gd name="T0" fmla="*/ 3 w 27"/>
                <a:gd name="T1" fmla="*/ 16 h 16"/>
                <a:gd name="T2" fmla="*/ 1 w 27"/>
                <a:gd name="T3" fmla="*/ 12 h 16"/>
                <a:gd name="T4" fmla="*/ 0 w 27"/>
                <a:gd name="T5" fmla="*/ 9 h 16"/>
                <a:gd name="T6" fmla="*/ 2 w 27"/>
                <a:gd name="T7" fmla="*/ 4 h 16"/>
                <a:gd name="T8" fmla="*/ 7 w 27"/>
                <a:gd name="T9" fmla="*/ 3 h 16"/>
                <a:gd name="T10" fmla="*/ 19 w 27"/>
                <a:gd name="T11" fmla="*/ 3 h 16"/>
                <a:gd name="T12" fmla="*/ 19 w 27"/>
                <a:gd name="T13" fmla="*/ 0 h 16"/>
                <a:gd name="T14" fmla="*/ 21 w 27"/>
                <a:gd name="T15" fmla="*/ 0 h 16"/>
                <a:gd name="T16" fmla="*/ 21 w 27"/>
                <a:gd name="T17" fmla="*/ 2 h 16"/>
                <a:gd name="T18" fmla="*/ 22 w 27"/>
                <a:gd name="T19" fmla="*/ 3 h 16"/>
                <a:gd name="T20" fmla="*/ 24 w 27"/>
                <a:gd name="T21" fmla="*/ 3 h 16"/>
                <a:gd name="T22" fmla="*/ 27 w 27"/>
                <a:gd name="T23" fmla="*/ 4 h 16"/>
                <a:gd name="T24" fmla="*/ 27 w 27"/>
                <a:gd name="T25" fmla="*/ 9 h 16"/>
                <a:gd name="T26" fmla="*/ 22 w 27"/>
                <a:gd name="T27" fmla="*/ 9 h 16"/>
                <a:gd name="T28" fmla="*/ 22 w 27"/>
                <a:gd name="T29" fmla="*/ 15 h 16"/>
                <a:gd name="T30" fmla="*/ 19 w 27"/>
                <a:gd name="T31" fmla="*/ 15 h 16"/>
                <a:gd name="T32" fmla="*/ 19 w 27"/>
                <a:gd name="T33" fmla="*/ 9 h 16"/>
                <a:gd name="T34" fmla="*/ 10 w 27"/>
                <a:gd name="T35" fmla="*/ 9 h 16"/>
                <a:gd name="T36" fmla="*/ 6 w 27"/>
                <a:gd name="T37" fmla="*/ 9 h 16"/>
                <a:gd name="T38" fmla="*/ 4 w 27"/>
                <a:gd name="T39" fmla="*/ 10 h 16"/>
                <a:gd name="T40" fmla="*/ 4 w 27"/>
                <a:gd name="T41" fmla="*/ 11 h 16"/>
                <a:gd name="T42" fmla="*/ 4 w 27"/>
                <a:gd name="T43" fmla="*/ 12 h 16"/>
                <a:gd name="T44" fmla="*/ 4 w 27"/>
                <a:gd name="T45" fmla="*/ 13 h 16"/>
                <a:gd name="T46" fmla="*/ 5 w 27"/>
                <a:gd name="T47" fmla="*/ 14 h 16"/>
                <a:gd name="T48" fmla="*/ 3 w 27"/>
                <a:gd name="T4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16">
                  <a:moveTo>
                    <a:pt x="3" y="16"/>
                  </a:moveTo>
                  <a:cubicBezTo>
                    <a:pt x="2" y="15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4" y="3"/>
                    <a:pt x="5" y="3"/>
                    <a:pt x="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4"/>
                    <a:pt x="26" y="4"/>
                    <a:pt x="27" y="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53"/>
            <p:cNvSpPr>
              <a:spLocks/>
            </p:cNvSpPr>
            <p:nvPr userDrawn="1"/>
          </p:nvSpPr>
          <p:spPr bwMode="auto">
            <a:xfrm>
              <a:off x="344488" y="2201863"/>
              <a:ext cx="68263" cy="52388"/>
            </a:xfrm>
            <a:custGeom>
              <a:avLst/>
              <a:gdLst>
                <a:gd name="T0" fmla="*/ 8 w 30"/>
                <a:gd name="T1" fmla="*/ 12 h 23"/>
                <a:gd name="T2" fmla="*/ 3 w 30"/>
                <a:gd name="T3" fmla="*/ 10 h 23"/>
                <a:gd name="T4" fmla="*/ 0 w 30"/>
                <a:gd name="T5" fmla="*/ 7 h 23"/>
                <a:gd name="T6" fmla="*/ 0 w 30"/>
                <a:gd name="T7" fmla="*/ 4 h 23"/>
                <a:gd name="T8" fmla="*/ 0 w 30"/>
                <a:gd name="T9" fmla="*/ 1 h 23"/>
                <a:gd name="T10" fmla="*/ 5 w 30"/>
                <a:gd name="T11" fmla="*/ 1 h 23"/>
                <a:gd name="T12" fmla="*/ 5 w 30"/>
                <a:gd name="T13" fmla="*/ 3 h 23"/>
                <a:gd name="T14" fmla="*/ 3 w 30"/>
                <a:gd name="T15" fmla="*/ 4 h 23"/>
                <a:gd name="T16" fmla="*/ 3 w 30"/>
                <a:gd name="T17" fmla="*/ 5 h 23"/>
                <a:gd name="T18" fmla="*/ 4 w 30"/>
                <a:gd name="T19" fmla="*/ 6 h 23"/>
                <a:gd name="T20" fmla="*/ 5 w 30"/>
                <a:gd name="T21" fmla="*/ 8 h 23"/>
                <a:gd name="T22" fmla="*/ 9 w 30"/>
                <a:gd name="T23" fmla="*/ 10 h 23"/>
                <a:gd name="T24" fmla="*/ 9 w 30"/>
                <a:gd name="T25" fmla="*/ 9 h 23"/>
                <a:gd name="T26" fmla="*/ 25 w 30"/>
                <a:gd name="T27" fmla="*/ 3 h 23"/>
                <a:gd name="T28" fmla="*/ 27 w 30"/>
                <a:gd name="T29" fmla="*/ 2 h 23"/>
                <a:gd name="T30" fmla="*/ 28 w 30"/>
                <a:gd name="T31" fmla="*/ 1 h 23"/>
                <a:gd name="T32" fmla="*/ 28 w 30"/>
                <a:gd name="T33" fmla="*/ 0 h 23"/>
                <a:gd name="T34" fmla="*/ 30 w 30"/>
                <a:gd name="T35" fmla="*/ 0 h 23"/>
                <a:gd name="T36" fmla="*/ 30 w 30"/>
                <a:gd name="T37" fmla="*/ 11 h 23"/>
                <a:gd name="T38" fmla="*/ 28 w 30"/>
                <a:gd name="T39" fmla="*/ 11 h 23"/>
                <a:gd name="T40" fmla="*/ 28 w 30"/>
                <a:gd name="T41" fmla="*/ 9 h 23"/>
                <a:gd name="T42" fmla="*/ 27 w 30"/>
                <a:gd name="T43" fmla="*/ 9 h 23"/>
                <a:gd name="T44" fmla="*/ 24 w 30"/>
                <a:gd name="T45" fmla="*/ 9 h 23"/>
                <a:gd name="T46" fmla="*/ 15 w 30"/>
                <a:gd name="T47" fmla="*/ 12 h 23"/>
                <a:gd name="T48" fmla="*/ 23 w 30"/>
                <a:gd name="T49" fmla="*/ 16 h 23"/>
                <a:gd name="T50" fmla="*/ 25 w 30"/>
                <a:gd name="T51" fmla="*/ 16 h 23"/>
                <a:gd name="T52" fmla="*/ 26 w 30"/>
                <a:gd name="T53" fmla="*/ 17 h 23"/>
                <a:gd name="T54" fmla="*/ 28 w 30"/>
                <a:gd name="T55" fmla="*/ 16 h 23"/>
                <a:gd name="T56" fmla="*/ 28 w 30"/>
                <a:gd name="T57" fmla="*/ 15 h 23"/>
                <a:gd name="T58" fmla="*/ 30 w 30"/>
                <a:gd name="T59" fmla="*/ 15 h 23"/>
                <a:gd name="T60" fmla="*/ 30 w 30"/>
                <a:gd name="T61" fmla="*/ 23 h 23"/>
                <a:gd name="T62" fmla="*/ 28 w 30"/>
                <a:gd name="T63" fmla="*/ 23 h 23"/>
                <a:gd name="T64" fmla="*/ 28 w 30"/>
                <a:gd name="T65" fmla="*/ 22 h 23"/>
                <a:gd name="T66" fmla="*/ 27 w 30"/>
                <a:gd name="T67" fmla="*/ 21 h 23"/>
                <a:gd name="T68" fmla="*/ 26 w 30"/>
                <a:gd name="T69" fmla="*/ 20 h 23"/>
                <a:gd name="T70" fmla="*/ 23 w 30"/>
                <a:gd name="T71" fmla="*/ 19 h 23"/>
                <a:gd name="T72" fmla="*/ 8 w 30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23">
                  <a:moveTo>
                    <a:pt x="8" y="12"/>
                  </a:moveTo>
                  <a:cubicBezTo>
                    <a:pt x="6" y="12"/>
                    <a:pt x="5" y="11"/>
                    <a:pt x="3" y="10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6" y="9"/>
                    <a:pt x="8" y="9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5" y="9"/>
                    <a:pt x="24" y="9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5" y="17"/>
                    <a:pt x="26" y="17"/>
                    <a:pt x="26" y="17"/>
                  </a:cubicBezTo>
                  <a:cubicBezTo>
                    <a:pt x="27" y="17"/>
                    <a:pt x="27" y="17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7" y="21"/>
                    <a:pt x="26" y="21"/>
                    <a:pt x="26" y="20"/>
                  </a:cubicBezTo>
                  <a:cubicBezTo>
                    <a:pt x="25" y="20"/>
                    <a:pt x="24" y="20"/>
                    <a:pt x="23" y="19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1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11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56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01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userDrawn="1">
  <p:cSld name="2_標題及物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>
            <a:spLocks noGrp="1"/>
          </p:cNvSpPr>
          <p:nvPr>
            <p:ph type="title"/>
          </p:nvPr>
        </p:nvSpPr>
        <p:spPr>
          <a:xfrm>
            <a:off x="1200151" y="292104"/>
            <a:ext cx="10515600" cy="10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766"/>
              </a:buClr>
              <a:buSzPts val="3600"/>
              <a:buFont typeface="Microsoft JhengHei"/>
              <a:buNone/>
              <a:defRPr>
                <a:solidFill>
                  <a:srgbClr val="2747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7"/>
          <p:cNvSpPr txBox="1">
            <a:spLocks noGrp="1"/>
          </p:cNvSpPr>
          <p:nvPr>
            <p:ph type="sldNum" idx="12"/>
          </p:nvPr>
        </p:nvSpPr>
        <p:spPr>
          <a:xfrm>
            <a:off x="282940" y="6330717"/>
            <a:ext cx="461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2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7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6B3039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0151" y="2153541"/>
            <a:ext cx="10515600" cy="379433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0151" y="863604"/>
            <a:ext cx="10515600" cy="50842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42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xfrm>
            <a:off x="1200150" y="1709739"/>
            <a:ext cx="10147300" cy="18538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2425701" y="3683609"/>
            <a:ext cx="9290051" cy="264710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045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69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群組 53"/>
          <p:cNvGrpSpPr/>
          <p:nvPr userDrawn="1"/>
        </p:nvGrpSpPr>
        <p:grpSpPr>
          <a:xfrm>
            <a:off x="1973959" y="954769"/>
            <a:ext cx="8552751" cy="5052118"/>
            <a:chOff x="1973956" y="954769"/>
            <a:chExt cx="8552751" cy="5052118"/>
          </a:xfrm>
        </p:grpSpPr>
        <p:grpSp>
          <p:nvGrpSpPr>
            <p:cNvPr id="41" name="群組 40"/>
            <p:cNvGrpSpPr/>
            <p:nvPr userDrawn="1"/>
          </p:nvGrpSpPr>
          <p:grpSpPr>
            <a:xfrm>
              <a:off x="4983999" y="954769"/>
              <a:ext cx="2530932" cy="5052118"/>
              <a:chOff x="4983999" y="954769"/>
              <a:chExt cx="2530932" cy="5052118"/>
            </a:xfrm>
          </p:grpSpPr>
          <p:sp>
            <p:nvSpPr>
              <p:cNvPr id="40" name="手繪多邊形 39"/>
              <p:cNvSpPr/>
              <p:nvPr userDrawn="1"/>
            </p:nvSpPr>
            <p:spPr>
              <a:xfrm>
                <a:off x="4983999" y="954769"/>
                <a:ext cx="2530932" cy="5052118"/>
              </a:xfrm>
              <a:custGeom>
                <a:avLst/>
                <a:gdLst>
                  <a:gd name="connsiteX0" fmla="*/ 442841 w 2530932"/>
                  <a:gd name="connsiteY0" fmla="*/ 0 h 5052118"/>
                  <a:gd name="connsiteX1" fmla="*/ 2086346 w 2530932"/>
                  <a:gd name="connsiteY1" fmla="*/ 0 h 5052118"/>
                  <a:gd name="connsiteX2" fmla="*/ 2497234 w 2530932"/>
                  <a:gd name="connsiteY2" fmla="*/ 410888 h 5052118"/>
                  <a:gd name="connsiteX3" fmla="*/ 2497234 w 2530932"/>
                  <a:gd name="connsiteY3" fmla="*/ 914401 h 5052118"/>
                  <a:gd name="connsiteX4" fmla="*/ 2500881 w 2530932"/>
                  <a:gd name="connsiteY4" fmla="*/ 914401 h 5052118"/>
                  <a:gd name="connsiteX5" fmla="*/ 2530932 w 2530932"/>
                  <a:gd name="connsiteY5" fmla="*/ 944452 h 5052118"/>
                  <a:gd name="connsiteX6" fmla="*/ 2530932 w 2530932"/>
                  <a:gd name="connsiteY6" fmla="*/ 1372030 h 5052118"/>
                  <a:gd name="connsiteX7" fmla="*/ 2500881 w 2530932"/>
                  <a:gd name="connsiteY7" fmla="*/ 1402081 h 5052118"/>
                  <a:gd name="connsiteX8" fmla="*/ 2497234 w 2530932"/>
                  <a:gd name="connsiteY8" fmla="*/ 1402081 h 5052118"/>
                  <a:gd name="connsiteX9" fmla="*/ 2497234 w 2530932"/>
                  <a:gd name="connsiteY9" fmla="*/ 4641230 h 5052118"/>
                  <a:gd name="connsiteX10" fmla="*/ 2086346 w 2530932"/>
                  <a:gd name="connsiteY10" fmla="*/ 5052118 h 5052118"/>
                  <a:gd name="connsiteX11" fmla="*/ 442841 w 2530932"/>
                  <a:gd name="connsiteY11" fmla="*/ 5052118 h 5052118"/>
                  <a:gd name="connsiteX12" fmla="*/ 31953 w 2530932"/>
                  <a:gd name="connsiteY12" fmla="*/ 4641230 h 5052118"/>
                  <a:gd name="connsiteX13" fmla="*/ 31953 w 2530932"/>
                  <a:gd name="connsiteY13" fmla="*/ 2174882 h 5052118"/>
                  <a:gd name="connsiteX14" fmla="*/ 30052 w 2530932"/>
                  <a:gd name="connsiteY14" fmla="*/ 2174882 h 5052118"/>
                  <a:gd name="connsiteX15" fmla="*/ 1 w 2530932"/>
                  <a:gd name="connsiteY15" fmla="*/ 2144831 h 5052118"/>
                  <a:gd name="connsiteX16" fmla="*/ 1 w 2530932"/>
                  <a:gd name="connsiteY16" fmla="*/ 1928796 h 5052118"/>
                  <a:gd name="connsiteX17" fmla="*/ 30052 w 2530932"/>
                  <a:gd name="connsiteY17" fmla="*/ 1898745 h 5052118"/>
                  <a:gd name="connsiteX18" fmla="*/ 31953 w 2530932"/>
                  <a:gd name="connsiteY18" fmla="*/ 1898745 h 5052118"/>
                  <a:gd name="connsiteX19" fmla="*/ 31953 w 2530932"/>
                  <a:gd name="connsiteY19" fmla="*/ 1663336 h 5052118"/>
                  <a:gd name="connsiteX20" fmla="*/ 30051 w 2530932"/>
                  <a:gd name="connsiteY20" fmla="*/ 1663336 h 5052118"/>
                  <a:gd name="connsiteX21" fmla="*/ 0 w 2530932"/>
                  <a:gd name="connsiteY21" fmla="*/ 1633285 h 5052118"/>
                  <a:gd name="connsiteX22" fmla="*/ 0 w 2530932"/>
                  <a:gd name="connsiteY22" fmla="*/ 1417250 h 5052118"/>
                  <a:gd name="connsiteX23" fmla="*/ 30051 w 2530932"/>
                  <a:gd name="connsiteY23" fmla="*/ 1387199 h 5052118"/>
                  <a:gd name="connsiteX24" fmla="*/ 31953 w 2530932"/>
                  <a:gd name="connsiteY24" fmla="*/ 1387199 h 5052118"/>
                  <a:gd name="connsiteX25" fmla="*/ 31953 w 2530932"/>
                  <a:gd name="connsiteY25" fmla="*/ 1104637 h 5052118"/>
                  <a:gd name="connsiteX26" fmla="*/ 30051 w 2530932"/>
                  <a:gd name="connsiteY26" fmla="*/ 1104637 h 5052118"/>
                  <a:gd name="connsiteX27" fmla="*/ 0 w 2530932"/>
                  <a:gd name="connsiteY27" fmla="*/ 1074586 h 5052118"/>
                  <a:gd name="connsiteX28" fmla="*/ 0 w 2530932"/>
                  <a:gd name="connsiteY28" fmla="*/ 858551 h 5052118"/>
                  <a:gd name="connsiteX29" fmla="*/ 30051 w 2530932"/>
                  <a:gd name="connsiteY29" fmla="*/ 828500 h 5052118"/>
                  <a:gd name="connsiteX30" fmla="*/ 31953 w 2530932"/>
                  <a:gd name="connsiteY30" fmla="*/ 828500 h 5052118"/>
                  <a:gd name="connsiteX31" fmla="*/ 31953 w 2530932"/>
                  <a:gd name="connsiteY31" fmla="*/ 410888 h 5052118"/>
                  <a:gd name="connsiteX32" fmla="*/ 442841 w 2530932"/>
                  <a:gd name="connsiteY32" fmla="*/ 0 h 50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30932" h="5052118">
                    <a:moveTo>
                      <a:pt x="442841" y="0"/>
                    </a:moveTo>
                    <a:lnTo>
                      <a:pt x="2086346" y="0"/>
                    </a:lnTo>
                    <a:cubicBezTo>
                      <a:pt x="2313273" y="0"/>
                      <a:pt x="2497234" y="183961"/>
                      <a:pt x="2497234" y="410888"/>
                    </a:cubicBezTo>
                    <a:lnTo>
                      <a:pt x="2497234" y="914401"/>
                    </a:lnTo>
                    <a:lnTo>
                      <a:pt x="2500881" y="914401"/>
                    </a:lnTo>
                    <a:cubicBezTo>
                      <a:pt x="2517478" y="914401"/>
                      <a:pt x="2530932" y="927855"/>
                      <a:pt x="2530932" y="944452"/>
                    </a:cubicBezTo>
                    <a:lnTo>
                      <a:pt x="2530932" y="1372030"/>
                    </a:lnTo>
                    <a:cubicBezTo>
                      <a:pt x="2530932" y="1388627"/>
                      <a:pt x="2517478" y="1402081"/>
                      <a:pt x="2500881" y="1402081"/>
                    </a:cubicBezTo>
                    <a:lnTo>
                      <a:pt x="2497234" y="1402081"/>
                    </a:lnTo>
                    <a:lnTo>
                      <a:pt x="2497234" y="4641230"/>
                    </a:lnTo>
                    <a:cubicBezTo>
                      <a:pt x="2497234" y="4868157"/>
                      <a:pt x="2313273" y="5052118"/>
                      <a:pt x="2086346" y="5052118"/>
                    </a:cubicBezTo>
                    <a:lnTo>
                      <a:pt x="442841" y="5052118"/>
                    </a:lnTo>
                    <a:cubicBezTo>
                      <a:pt x="215914" y="5052118"/>
                      <a:pt x="31953" y="4868157"/>
                      <a:pt x="31953" y="4641230"/>
                    </a:cubicBezTo>
                    <a:lnTo>
                      <a:pt x="31953" y="2174882"/>
                    </a:lnTo>
                    <a:lnTo>
                      <a:pt x="30052" y="2174882"/>
                    </a:lnTo>
                    <a:cubicBezTo>
                      <a:pt x="13455" y="2174882"/>
                      <a:pt x="1" y="2161428"/>
                      <a:pt x="1" y="2144831"/>
                    </a:cubicBezTo>
                    <a:lnTo>
                      <a:pt x="1" y="1928796"/>
                    </a:lnTo>
                    <a:cubicBezTo>
                      <a:pt x="1" y="1912199"/>
                      <a:pt x="13455" y="1898745"/>
                      <a:pt x="30052" y="1898745"/>
                    </a:cubicBezTo>
                    <a:lnTo>
                      <a:pt x="31953" y="1898745"/>
                    </a:lnTo>
                    <a:lnTo>
                      <a:pt x="31953" y="1663336"/>
                    </a:lnTo>
                    <a:lnTo>
                      <a:pt x="30051" y="1663336"/>
                    </a:lnTo>
                    <a:cubicBezTo>
                      <a:pt x="13454" y="1663336"/>
                      <a:pt x="0" y="1649882"/>
                      <a:pt x="0" y="1633285"/>
                    </a:cubicBezTo>
                    <a:lnTo>
                      <a:pt x="0" y="1417250"/>
                    </a:lnTo>
                    <a:cubicBezTo>
                      <a:pt x="0" y="1400653"/>
                      <a:pt x="13454" y="1387199"/>
                      <a:pt x="30051" y="1387199"/>
                    </a:cubicBezTo>
                    <a:lnTo>
                      <a:pt x="31953" y="1387199"/>
                    </a:lnTo>
                    <a:lnTo>
                      <a:pt x="31953" y="1104637"/>
                    </a:lnTo>
                    <a:lnTo>
                      <a:pt x="30051" y="1104637"/>
                    </a:lnTo>
                    <a:cubicBezTo>
                      <a:pt x="13454" y="1104637"/>
                      <a:pt x="0" y="1091183"/>
                      <a:pt x="0" y="1074586"/>
                    </a:cubicBezTo>
                    <a:lnTo>
                      <a:pt x="0" y="858551"/>
                    </a:lnTo>
                    <a:cubicBezTo>
                      <a:pt x="0" y="841954"/>
                      <a:pt x="13454" y="828500"/>
                      <a:pt x="30051" y="828500"/>
                    </a:cubicBezTo>
                    <a:lnTo>
                      <a:pt x="31953" y="828500"/>
                    </a:lnTo>
                    <a:lnTo>
                      <a:pt x="31953" y="410888"/>
                    </a:lnTo>
                    <a:cubicBezTo>
                      <a:pt x="31953" y="183961"/>
                      <a:pt x="215914" y="0"/>
                      <a:pt x="4428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3"/>
              </a:p>
            </p:txBody>
          </p:sp>
          <p:sp>
            <p:nvSpPr>
              <p:cNvPr id="22" name="Овал 44"/>
              <p:cNvSpPr/>
              <p:nvPr userDrawn="1"/>
            </p:nvSpPr>
            <p:spPr>
              <a:xfrm>
                <a:off x="6043529" y="5511541"/>
                <a:ext cx="410131" cy="406782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3" name="Скругленный прямоугольник 45"/>
              <p:cNvSpPr/>
              <p:nvPr userDrawn="1"/>
            </p:nvSpPr>
            <p:spPr>
              <a:xfrm>
                <a:off x="5934565" y="1269538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Овал 46"/>
              <p:cNvSpPr/>
              <p:nvPr userDrawn="1"/>
            </p:nvSpPr>
            <p:spPr>
              <a:xfrm flipH="1">
                <a:off x="5722202" y="1263349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Овал 47"/>
              <p:cNvSpPr/>
              <p:nvPr userDrawn="1"/>
            </p:nvSpPr>
            <p:spPr>
              <a:xfrm flipH="1">
                <a:off x="6218835" y="1083106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grpSp>
          <p:nvGrpSpPr>
            <p:cNvPr id="42" name="群組 41"/>
            <p:cNvGrpSpPr/>
            <p:nvPr userDrawn="1"/>
          </p:nvGrpSpPr>
          <p:grpSpPr>
            <a:xfrm>
              <a:off x="7995775" y="954769"/>
              <a:ext cx="2530932" cy="5052118"/>
              <a:chOff x="4983999" y="954769"/>
              <a:chExt cx="2530932" cy="5052118"/>
            </a:xfrm>
          </p:grpSpPr>
          <p:sp>
            <p:nvSpPr>
              <p:cNvPr id="43" name="手繪多邊形 42"/>
              <p:cNvSpPr/>
              <p:nvPr userDrawn="1"/>
            </p:nvSpPr>
            <p:spPr>
              <a:xfrm>
                <a:off x="4983999" y="954769"/>
                <a:ext cx="2530932" cy="5052118"/>
              </a:xfrm>
              <a:custGeom>
                <a:avLst/>
                <a:gdLst>
                  <a:gd name="connsiteX0" fmla="*/ 442841 w 2530932"/>
                  <a:gd name="connsiteY0" fmla="*/ 0 h 5052118"/>
                  <a:gd name="connsiteX1" fmla="*/ 2086346 w 2530932"/>
                  <a:gd name="connsiteY1" fmla="*/ 0 h 5052118"/>
                  <a:gd name="connsiteX2" fmla="*/ 2497234 w 2530932"/>
                  <a:gd name="connsiteY2" fmla="*/ 410888 h 5052118"/>
                  <a:gd name="connsiteX3" fmla="*/ 2497234 w 2530932"/>
                  <a:gd name="connsiteY3" fmla="*/ 914401 h 5052118"/>
                  <a:gd name="connsiteX4" fmla="*/ 2500881 w 2530932"/>
                  <a:gd name="connsiteY4" fmla="*/ 914401 h 5052118"/>
                  <a:gd name="connsiteX5" fmla="*/ 2530932 w 2530932"/>
                  <a:gd name="connsiteY5" fmla="*/ 944452 h 5052118"/>
                  <a:gd name="connsiteX6" fmla="*/ 2530932 w 2530932"/>
                  <a:gd name="connsiteY6" fmla="*/ 1372030 h 5052118"/>
                  <a:gd name="connsiteX7" fmla="*/ 2500881 w 2530932"/>
                  <a:gd name="connsiteY7" fmla="*/ 1402081 h 5052118"/>
                  <a:gd name="connsiteX8" fmla="*/ 2497234 w 2530932"/>
                  <a:gd name="connsiteY8" fmla="*/ 1402081 h 5052118"/>
                  <a:gd name="connsiteX9" fmla="*/ 2497234 w 2530932"/>
                  <a:gd name="connsiteY9" fmla="*/ 4641230 h 5052118"/>
                  <a:gd name="connsiteX10" fmla="*/ 2086346 w 2530932"/>
                  <a:gd name="connsiteY10" fmla="*/ 5052118 h 5052118"/>
                  <a:gd name="connsiteX11" fmla="*/ 442841 w 2530932"/>
                  <a:gd name="connsiteY11" fmla="*/ 5052118 h 5052118"/>
                  <a:gd name="connsiteX12" fmla="*/ 31953 w 2530932"/>
                  <a:gd name="connsiteY12" fmla="*/ 4641230 h 5052118"/>
                  <a:gd name="connsiteX13" fmla="*/ 31953 w 2530932"/>
                  <a:gd name="connsiteY13" fmla="*/ 2174882 h 5052118"/>
                  <a:gd name="connsiteX14" fmla="*/ 30052 w 2530932"/>
                  <a:gd name="connsiteY14" fmla="*/ 2174882 h 5052118"/>
                  <a:gd name="connsiteX15" fmla="*/ 1 w 2530932"/>
                  <a:gd name="connsiteY15" fmla="*/ 2144831 h 5052118"/>
                  <a:gd name="connsiteX16" fmla="*/ 1 w 2530932"/>
                  <a:gd name="connsiteY16" fmla="*/ 1928796 h 5052118"/>
                  <a:gd name="connsiteX17" fmla="*/ 30052 w 2530932"/>
                  <a:gd name="connsiteY17" fmla="*/ 1898745 h 5052118"/>
                  <a:gd name="connsiteX18" fmla="*/ 31953 w 2530932"/>
                  <a:gd name="connsiteY18" fmla="*/ 1898745 h 5052118"/>
                  <a:gd name="connsiteX19" fmla="*/ 31953 w 2530932"/>
                  <a:gd name="connsiteY19" fmla="*/ 1663336 h 5052118"/>
                  <a:gd name="connsiteX20" fmla="*/ 30051 w 2530932"/>
                  <a:gd name="connsiteY20" fmla="*/ 1663336 h 5052118"/>
                  <a:gd name="connsiteX21" fmla="*/ 0 w 2530932"/>
                  <a:gd name="connsiteY21" fmla="*/ 1633285 h 5052118"/>
                  <a:gd name="connsiteX22" fmla="*/ 0 w 2530932"/>
                  <a:gd name="connsiteY22" fmla="*/ 1417250 h 5052118"/>
                  <a:gd name="connsiteX23" fmla="*/ 30051 w 2530932"/>
                  <a:gd name="connsiteY23" fmla="*/ 1387199 h 5052118"/>
                  <a:gd name="connsiteX24" fmla="*/ 31953 w 2530932"/>
                  <a:gd name="connsiteY24" fmla="*/ 1387199 h 5052118"/>
                  <a:gd name="connsiteX25" fmla="*/ 31953 w 2530932"/>
                  <a:gd name="connsiteY25" fmla="*/ 1104637 h 5052118"/>
                  <a:gd name="connsiteX26" fmla="*/ 30051 w 2530932"/>
                  <a:gd name="connsiteY26" fmla="*/ 1104637 h 5052118"/>
                  <a:gd name="connsiteX27" fmla="*/ 0 w 2530932"/>
                  <a:gd name="connsiteY27" fmla="*/ 1074586 h 5052118"/>
                  <a:gd name="connsiteX28" fmla="*/ 0 w 2530932"/>
                  <a:gd name="connsiteY28" fmla="*/ 858551 h 5052118"/>
                  <a:gd name="connsiteX29" fmla="*/ 30051 w 2530932"/>
                  <a:gd name="connsiteY29" fmla="*/ 828500 h 5052118"/>
                  <a:gd name="connsiteX30" fmla="*/ 31953 w 2530932"/>
                  <a:gd name="connsiteY30" fmla="*/ 828500 h 5052118"/>
                  <a:gd name="connsiteX31" fmla="*/ 31953 w 2530932"/>
                  <a:gd name="connsiteY31" fmla="*/ 410888 h 5052118"/>
                  <a:gd name="connsiteX32" fmla="*/ 442841 w 2530932"/>
                  <a:gd name="connsiteY32" fmla="*/ 0 h 50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30932" h="5052118">
                    <a:moveTo>
                      <a:pt x="442841" y="0"/>
                    </a:moveTo>
                    <a:lnTo>
                      <a:pt x="2086346" y="0"/>
                    </a:lnTo>
                    <a:cubicBezTo>
                      <a:pt x="2313273" y="0"/>
                      <a:pt x="2497234" y="183961"/>
                      <a:pt x="2497234" y="410888"/>
                    </a:cubicBezTo>
                    <a:lnTo>
                      <a:pt x="2497234" y="914401"/>
                    </a:lnTo>
                    <a:lnTo>
                      <a:pt x="2500881" y="914401"/>
                    </a:lnTo>
                    <a:cubicBezTo>
                      <a:pt x="2517478" y="914401"/>
                      <a:pt x="2530932" y="927855"/>
                      <a:pt x="2530932" y="944452"/>
                    </a:cubicBezTo>
                    <a:lnTo>
                      <a:pt x="2530932" y="1372030"/>
                    </a:lnTo>
                    <a:cubicBezTo>
                      <a:pt x="2530932" y="1388627"/>
                      <a:pt x="2517478" y="1402081"/>
                      <a:pt x="2500881" y="1402081"/>
                    </a:cubicBezTo>
                    <a:lnTo>
                      <a:pt x="2497234" y="1402081"/>
                    </a:lnTo>
                    <a:lnTo>
                      <a:pt x="2497234" y="4641230"/>
                    </a:lnTo>
                    <a:cubicBezTo>
                      <a:pt x="2497234" y="4868157"/>
                      <a:pt x="2313273" y="5052118"/>
                      <a:pt x="2086346" y="5052118"/>
                    </a:cubicBezTo>
                    <a:lnTo>
                      <a:pt x="442841" y="5052118"/>
                    </a:lnTo>
                    <a:cubicBezTo>
                      <a:pt x="215914" y="5052118"/>
                      <a:pt x="31953" y="4868157"/>
                      <a:pt x="31953" y="4641230"/>
                    </a:cubicBezTo>
                    <a:lnTo>
                      <a:pt x="31953" y="2174882"/>
                    </a:lnTo>
                    <a:lnTo>
                      <a:pt x="30052" y="2174882"/>
                    </a:lnTo>
                    <a:cubicBezTo>
                      <a:pt x="13455" y="2174882"/>
                      <a:pt x="1" y="2161428"/>
                      <a:pt x="1" y="2144831"/>
                    </a:cubicBezTo>
                    <a:lnTo>
                      <a:pt x="1" y="1928796"/>
                    </a:lnTo>
                    <a:cubicBezTo>
                      <a:pt x="1" y="1912199"/>
                      <a:pt x="13455" y="1898745"/>
                      <a:pt x="30052" y="1898745"/>
                    </a:cubicBezTo>
                    <a:lnTo>
                      <a:pt x="31953" y="1898745"/>
                    </a:lnTo>
                    <a:lnTo>
                      <a:pt x="31953" y="1663336"/>
                    </a:lnTo>
                    <a:lnTo>
                      <a:pt x="30051" y="1663336"/>
                    </a:lnTo>
                    <a:cubicBezTo>
                      <a:pt x="13454" y="1663336"/>
                      <a:pt x="0" y="1649882"/>
                      <a:pt x="0" y="1633285"/>
                    </a:cubicBezTo>
                    <a:lnTo>
                      <a:pt x="0" y="1417250"/>
                    </a:lnTo>
                    <a:cubicBezTo>
                      <a:pt x="0" y="1400653"/>
                      <a:pt x="13454" y="1387199"/>
                      <a:pt x="30051" y="1387199"/>
                    </a:cubicBezTo>
                    <a:lnTo>
                      <a:pt x="31953" y="1387199"/>
                    </a:lnTo>
                    <a:lnTo>
                      <a:pt x="31953" y="1104637"/>
                    </a:lnTo>
                    <a:lnTo>
                      <a:pt x="30051" y="1104637"/>
                    </a:lnTo>
                    <a:cubicBezTo>
                      <a:pt x="13454" y="1104637"/>
                      <a:pt x="0" y="1091183"/>
                      <a:pt x="0" y="1074586"/>
                    </a:cubicBezTo>
                    <a:lnTo>
                      <a:pt x="0" y="858551"/>
                    </a:lnTo>
                    <a:cubicBezTo>
                      <a:pt x="0" y="841954"/>
                      <a:pt x="13454" y="828500"/>
                      <a:pt x="30051" y="828500"/>
                    </a:cubicBezTo>
                    <a:lnTo>
                      <a:pt x="31953" y="828500"/>
                    </a:lnTo>
                    <a:lnTo>
                      <a:pt x="31953" y="410888"/>
                    </a:lnTo>
                    <a:cubicBezTo>
                      <a:pt x="31953" y="183961"/>
                      <a:pt x="215914" y="0"/>
                      <a:pt x="4428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44"/>
              <p:cNvSpPr/>
              <p:nvPr userDrawn="1"/>
            </p:nvSpPr>
            <p:spPr>
              <a:xfrm>
                <a:off x="6043529" y="5511541"/>
                <a:ext cx="410131" cy="406782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5" name="Скругленный прямоугольник 45"/>
              <p:cNvSpPr/>
              <p:nvPr userDrawn="1"/>
            </p:nvSpPr>
            <p:spPr>
              <a:xfrm>
                <a:off x="5934565" y="1269538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6" name="Овал 46"/>
              <p:cNvSpPr/>
              <p:nvPr userDrawn="1"/>
            </p:nvSpPr>
            <p:spPr>
              <a:xfrm flipH="1">
                <a:off x="5722202" y="1263349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7" name="Овал 47"/>
              <p:cNvSpPr/>
              <p:nvPr userDrawn="1"/>
            </p:nvSpPr>
            <p:spPr>
              <a:xfrm flipH="1">
                <a:off x="6218835" y="1083106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grpSp>
          <p:nvGrpSpPr>
            <p:cNvPr id="48" name="群組 47"/>
            <p:cNvGrpSpPr/>
            <p:nvPr userDrawn="1"/>
          </p:nvGrpSpPr>
          <p:grpSpPr>
            <a:xfrm>
              <a:off x="1973956" y="954769"/>
              <a:ext cx="2530932" cy="5052118"/>
              <a:chOff x="4983999" y="954769"/>
              <a:chExt cx="2530932" cy="5052118"/>
            </a:xfrm>
          </p:grpSpPr>
          <p:sp>
            <p:nvSpPr>
              <p:cNvPr id="49" name="手繪多邊形 48"/>
              <p:cNvSpPr/>
              <p:nvPr userDrawn="1"/>
            </p:nvSpPr>
            <p:spPr>
              <a:xfrm>
                <a:off x="4983999" y="954769"/>
                <a:ext cx="2530932" cy="5052118"/>
              </a:xfrm>
              <a:custGeom>
                <a:avLst/>
                <a:gdLst>
                  <a:gd name="connsiteX0" fmla="*/ 442841 w 2530932"/>
                  <a:gd name="connsiteY0" fmla="*/ 0 h 5052118"/>
                  <a:gd name="connsiteX1" fmla="*/ 2086346 w 2530932"/>
                  <a:gd name="connsiteY1" fmla="*/ 0 h 5052118"/>
                  <a:gd name="connsiteX2" fmla="*/ 2497234 w 2530932"/>
                  <a:gd name="connsiteY2" fmla="*/ 410888 h 5052118"/>
                  <a:gd name="connsiteX3" fmla="*/ 2497234 w 2530932"/>
                  <a:gd name="connsiteY3" fmla="*/ 914401 h 5052118"/>
                  <a:gd name="connsiteX4" fmla="*/ 2500881 w 2530932"/>
                  <a:gd name="connsiteY4" fmla="*/ 914401 h 5052118"/>
                  <a:gd name="connsiteX5" fmla="*/ 2530932 w 2530932"/>
                  <a:gd name="connsiteY5" fmla="*/ 944452 h 5052118"/>
                  <a:gd name="connsiteX6" fmla="*/ 2530932 w 2530932"/>
                  <a:gd name="connsiteY6" fmla="*/ 1372030 h 5052118"/>
                  <a:gd name="connsiteX7" fmla="*/ 2500881 w 2530932"/>
                  <a:gd name="connsiteY7" fmla="*/ 1402081 h 5052118"/>
                  <a:gd name="connsiteX8" fmla="*/ 2497234 w 2530932"/>
                  <a:gd name="connsiteY8" fmla="*/ 1402081 h 5052118"/>
                  <a:gd name="connsiteX9" fmla="*/ 2497234 w 2530932"/>
                  <a:gd name="connsiteY9" fmla="*/ 4641230 h 5052118"/>
                  <a:gd name="connsiteX10" fmla="*/ 2086346 w 2530932"/>
                  <a:gd name="connsiteY10" fmla="*/ 5052118 h 5052118"/>
                  <a:gd name="connsiteX11" fmla="*/ 442841 w 2530932"/>
                  <a:gd name="connsiteY11" fmla="*/ 5052118 h 5052118"/>
                  <a:gd name="connsiteX12" fmla="*/ 31953 w 2530932"/>
                  <a:gd name="connsiteY12" fmla="*/ 4641230 h 5052118"/>
                  <a:gd name="connsiteX13" fmla="*/ 31953 w 2530932"/>
                  <a:gd name="connsiteY13" fmla="*/ 2174882 h 5052118"/>
                  <a:gd name="connsiteX14" fmla="*/ 30052 w 2530932"/>
                  <a:gd name="connsiteY14" fmla="*/ 2174882 h 5052118"/>
                  <a:gd name="connsiteX15" fmla="*/ 1 w 2530932"/>
                  <a:gd name="connsiteY15" fmla="*/ 2144831 h 5052118"/>
                  <a:gd name="connsiteX16" fmla="*/ 1 w 2530932"/>
                  <a:gd name="connsiteY16" fmla="*/ 1928796 h 5052118"/>
                  <a:gd name="connsiteX17" fmla="*/ 30052 w 2530932"/>
                  <a:gd name="connsiteY17" fmla="*/ 1898745 h 5052118"/>
                  <a:gd name="connsiteX18" fmla="*/ 31953 w 2530932"/>
                  <a:gd name="connsiteY18" fmla="*/ 1898745 h 5052118"/>
                  <a:gd name="connsiteX19" fmla="*/ 31953 w 2530932"/>
                  <a:gd name="connsiteY19" fmla="*/ 1663336 h 5052118"/>
                  <a:gd name="connsiteX20" fmla="*/ 30051 w 2530932"/>
                  <a:gd name="connsiteY20" fmla="*/ 1663336 h 5052118"/>
                  <a:gd name="connsiteX21" fmla="*/ 0 w 2530932"/>
                  <a:gd name="connsiteY21" fmla="*/ 1633285 h 5052118"/>
                  <a:gd name="connsiteX22" fmla="*/ 0 w 2530932"/>
                  <a:gd name="connsiteY22" fmla="*/ 1417250 h 5052118"/>
                  <a:gd name="connsiteX23" fmla="*/ 30051 w 2530932"/>
                  <a:gd name="connsiteY23" fmla="*/ 1387199 h 5052118"/>
                  <a:gd name="connsiteX24" fmla="*/ 31953 w 2530932"/>
                  <a:gd name="connsiteY24" fmla="*/ 1387199 h 5052118"/>
                  <a:gd name="connsiteX25" fmla="*/ 31953 w 2530932"/>
                  <a:gd name="connsiteY25" fmla="*/ 1104637 h 5052118"/>
                  <a:gd name="connsiteX26" fmla="*/ 30051 w 2530932"/>
                  <a:gd name="connsiteY26" fmla="*/ 1104637 h 5052118"/>
                  <a:gd name="connsiteX27" fmla="*/ 0 w 2530932"/>
                  <a:gd name="connsiteY27" fmla="*/ 1074586 h 5052118"/>
                  <a:gd name="connsiteX28" fmla="*/ 0 w 2530932"/>
                  <a:gd name="connsiteY28" fmla="*/ 858551 h 5052118"/>
                  <a:gd name="connsiteX29" fmla="*/ 30051 w 2530932"/>
                  <a:gd name="connsiteY29" fmla="*/ 828500 h 5052118"/>
                  <a:gd name="connsiteX30" fmla="*/ 31953 w 2530932"/>
                  <a:gd name="connsiteY30" fmla="*/ 828500 h 5052118"/>
                  <a:gd name="connsiteX31" fmla="*/ 31953 w 2530932"/>
                  <a:gd name="connsiteY31" fmla="*/ 410888 h 5052118"/>
                  <a:gd name="connsiteX32" fmla="*/ 442841 w 2530932"/>
                  <a:gd name="connsiteY32" fmla="*/ 0 h 50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30932" h="5052118">
                    <a:moveTo>
                      <a:pt x="442841" y="0"/>
                    </a:moveTo>
                    <a:lnTo>
                      <a:pt x="2086346" y="0"/>
                    </a:lnTo>
                    <a:cubicBezTo>
                      <a:pt x="2313273" y="0"/>
                      <a:pt x="2497234" y="183961"/>
                      <a:pt x="2497234" y="410888"/>
                    </a:cubicBezTo>
                    <a:lnTo>
                      <a:pt x="2497234" y="914401"/>
                    </a:lnTo>
                    <a:lnTo>
                      <a:pt x="2500881" y="914401"/>
                    </a:lnTo>
                    <a:cubicBezTo>
                      <a:pt x="2517478" y="914401"/>
                      <a:pt x="2530932" y="927855"/>
                      <a:pt x="2530932" y="944452"/>
                    </a:cubicBezTo>
                    <a:lnTo>
                      <a:pt x="2530932" y="1372030"/>
                    </a:lnTo>
                    <a:cubicBezTo>
                      <a:pt x="2530932" y="1388627"/>
                      <a:pt x="2517478" y="1402081"/>
                      <a:pt x="2500881" y="1402081"/>
                    </a:cubicBezTo>
                    <a:lnTo>
                      <a:pt x="2497234" y="1402081"/>
                    </a:lnTo>
                    <a:lnTo>
                      <a:pt x="2497234" y="4641230"/>
                    </a:lnTo>
                    <a:cubicBezTo>
                      <a:pt x="2497234" y="4868157"/>
                      <a:pt x="2313273" y="5052118"/>
                      <a:pt x="2086346" y="5052118"/>
                    </a:cubicBezTo>
                    <a:lnTo>
                      <a:pt x="442841" y="5052118"/>
                    </a:lnTo>
                    <a:cubicBezTo>
                      <a:pt x="215914" y="5052118"/>
                      <a:pt x="31953" y="4868157"/>
                      <a:pt x="31953" y="4641230"/>
                    </a:cubicBezTo>
                    <a:lnTo>
                      <a:pt x="31953" y="2174882"/>
                    </a:lnTo>
                    <a:lnTo>
                      <a:pt x="30052" y="2174882"/>
                    </a:lnTo>
                    <a:cubicBezTo>
                      <a:pt x="13455" y="2174882"/>
                      <a:pt x="1" y="2161428"/>
                      <a:pt x="1" y="2144831"/>
                    </a:cubicBezTo>
                    <a:lnTo>
                      <a:pt x="1" y="1928796"/>
                    </a:lnTo>
                    <a:cubicBezTo>
                      <a:pt x="1" y="1912199"/>
                      <a:pt x="13455" y="1898745"/>
                      <a:pt x="30052" y="1898745"/>
                    </a:cubicBezTo>
                    <a:lnTo>
                      <a:pt x="31953" y="1898745"/>
                    </a:lnTo>
                    <a:lnTo>
                      <a:pt x="31953" y="1663336"/>
                    </a:lnTo>
                    <a:lnTo>
                      <a:pt x="30051" y="1663336"/>
                    </a:lnTo>
                    <a:cubicBezTo>
                      <a:pt x="13454" y="1663336"/>
                      <a:pt x="0" y="1649882"/>
                      <a:pt x="0" y="1633285"/>
                    </a:cubicBezTo>
                    <a:lnTo>
                      <a:pt x="0" y="1417250"/>
                    </a:lnTo>
                    <a:cubicBezTo>
                      <a:pt x="0" y="1400653"/>
                      <a:pt x="13454" y="1387199"/>
                      <a:pt x="30051" y="1387199"/>
                    </a:cubicBezTo>
                    <a:lnTo>
                      <a:pt x="31953" y="1387199"/>
                    </a:lnTo>
                    <a:lnTo>
                      <a:pt x="31953" y="1104637"/>
                    </a:lnTo>
                    <a:lnTo>
                      <a:pt x="30051" y="1104637"/>
                    </a:lnTo>
                    <a:cubicBezTo>
                      <a:pt x="13454" y="1104637"/>
                      <a:pt x="0" y="1091183"/>
                      <a:pt x="0" y="1074586"/>
                    </a:cubicBezTo>
                    <a:lnTo>
                      <a:pt x="0" y="858551"/>
                    </a:lnTo>
                    <a:cubicBezTo>
                      <a:pt x="0" y="841954"/>
                      <a:pt x="13454" y="828500"/>
                      <a:pt x="30051" y="828500"/>
                    </a:cubicBezTo>
                    <a:lnTo>
                      <a:pt x="31953" y="828500"/>
                    </a:lnTo>
                    <a:lnTo>
                      <a:pt x="31953" y="410888"/>
                    </a:lnTo>
                    <a:cubicBezTo>
                      <a:pt x="31953" y="183961"/>
                      <a:pt x="215914" y="0"/>
                      <a:pt x="4428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3"/>
              </a:p>
            </p:txBody>
          </p:sp>
          <p:sp>
            <p:nvSpPr>
              <p:cNvPr id="50" name="Овал 44"/>
              <p:cNvSpPr/>
              <p:nvPr userDrawn="1"/>
            </p:nvSpPr>
            <p:spPr>
              <a:xfrm>
                <a:off x="6043529" y="5511541"/>
                <a:ext cx="410131" cy="406782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51" name="Скругленный прямоугольник 45"/>
              <p:cNvSpPr/>
              <p:nvPr userDrawn="1"/>
            </p:nvSpPr>
            <p:spPr>
              <a:xfrm>
                <a:off x="5934565" y="1269538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52" name="Овал 46"/>
              <p:cNvSpPr/>
              <p:nvPr userDrawn="1"/>
            </p:nvSpPr>
            <p:spPr>
              <a:xfrm flipH="1">
                <a:off x="5722202" y="1263349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53" name="Овал 47"/>
              <p:cNvSpPr/>
              <p:nvPr userDrawn="1"/>
            </p:nvSpPr>
            <p:spPr>
              <a:xfrm flipH="1">
                <a:off x="6218835" y="1083106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</p:grpSp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xfrm>
            <a:off x="1200150" y="1709739"/>
            <a:ext cx="10147300" cy="18538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1200151" y="36836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12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49" y="2160717"/>
            <a:ext cx="4819651" cy="401624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38429" y="2160717"/>
            <a:ext cx="5115371" cy="401624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03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40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0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455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200149" y="6356354"/>
            <a:ext cx="2381251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06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00151" y="806454"/>
            <a:ext cx="10515600" cy="102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00151" y="2153541"/>
            <a:ext cx="10515600" cy="309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82940" y="6330717"/>
            <a:ext cx="46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799265C-C9CF-4BEB-8455-E49F42634C1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2" y="2813581"/>
            <a:ext cx="1025180" cy="1230838"/>
          </a:xfrm>
          <a:prstGeom prst="rect">
            <a:avLst/>
          </a:prstGeom>
          <a:solidFill>
            <a:srgbClr val="4B030E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 userDrawn="1"/>
        </p:nvSpPr>
        <p:spPr bwMode="auto">
          <a:xfrm>
            <a:off x="359397" y="3668646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2" y="254524"/>
            <a:ext cx="467057" cy="20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6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66" r:id="rId9"/>
    <p:sldLayoutId id="2147483659" r:id="rId10"/>
    <p:sldLayoutId id="2147483655" r:id="rId11"/>
    <p:sldLayoutId id="2147483656" r:id="rId12"/>
    <p:sldLayoutId id="2147483657" r:id="rId13"/>
    <p:sldLayoutId id="2147483662" r:id="rId14"/>
    <p:sldLayoutId id="2147483668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6B3039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微軟正黑體" panose="020B0604030504040204" pitchFamily="34" charset="-120"/>
        <a:buChar char="￭"/>
        <a:defRPr sz="2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微軟正黑體" panose="020B0604030504040204" pitchFamily="34" charset="-120"/>
        <a:buChar char="￭"/>
        <a:defRPr sz="2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微軟正黑體" panose="020B0604030504040204" pitchFamily="34" charset="-120"/>
        <a:buChar char="￭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微軟正黑體" panose="020B0604030504040204" pitchFamily="34" charset="-120"/>
        <a:buChar char="￭"/>
        <a:defRPr sz="1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微軟正黑體" panose="020B0604030504040204" pitchFamily="34" charset="-120"/>
        <a:buChar char="￭"/>
        <a:defRPr sz="1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6" userDrawn="1">
          <p15:clr>
            <a:srgbClr val="F26B43"/>
          </p15:clr>
        </p15:guide>
        <p15:guide id="4" pos="1572" userDrawn="1">
          <p15:clr>
            <a:srgbClr val="F26B43"/>
          </p15:clr>
        </p15:guide>
        <p15:guide id="5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2" y="1661962"/>
            <a:ext cx="6512169" cy="2456106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成功大學</a:t>
            </a:r>
            <a:br>
              <a:rPr lang="en-US" altLang="zh-TW" sz="4400" dirty="0"/>
            </a:br>
            <a:r>
              <a:rPr lang="zh-TW" altLang="zh-TW" sz="4400" dirty="0"/>
              <a:t>高效能運算資源設施建置</a:t>
            </a:r>
            <a:br>
              <a:rPr lang="zh-TW" altLang="zh-TW" sz="4400" dirty="0"/>
            </a:b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2" y="3380703"/>
            <a:ext cx="6512169" cy="1703270"/>
          </a:xfrm>
        </p:spPr>
        <p:txBody>
          <a:bodyPr>
            <a:normAutofit/>
          </a:bodyPr>
          <a:lstStyle/>
          <a:p>
            <a:pPr algn="ctr"/>
            <a:r>
              <a:rPr lang="zh-TW" altLang="en-US" sz="1800" b="1" dirty="0">
                <a:solidFill>
                  <a:schemeClr val="bg1">
                    <a:lumMod val="65000"/>
                  </a:schemeClr>
                </a:solidFill>
              </a:rPr>
              <a:t>成功大學 資訊工程系 特聘教授</a:t>
            </a:r>
          </a:p>
          <a:p>
            <a:pPr algn="ctr"/>
            <a:r>
              <a:rPr lang="zh-TW" altLang="en-US" sz="1800" b="1" dirty="0">
                <a:solidFill>
                  <a:schemeClr val="bg1">
                    <a:lumMod val="65000"/>
                  </a:schemeClr>
                </a:solidFill>
              </a:rPr>
              <a:t>成功大學醫學院附設醫院 資訊室 主任</a:t>
            </a:r>
          </a:p>
          <a:p>
            <a:pPr algn="ctr"/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</a:rPr>
              <a:t>陳培殷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ACECC0-27BD-47D0-8F89-831E53B1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Picture 2" descr="成大醫院院長沈孟儒突發聲明不續任成大將派人代理">
            <a:extLst>
              <a:ext uri="{FF2B5EF4-FFF2-40B4-BE49-F238E27FC236}">
                <a16:creationId xmlns:a16="http://schemas.microsoft.com/office/drawing/2014/main" id="{20EFBAD8-E6AB-459B-A33E-77AE1335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2" y="4821400"/>
            <a:ext cx="2326536" cy="20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7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1154351" y="280923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語音轉文字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766356" y="1211084"/>
            <a:ext cx="6061310" cy="4984257"/>
            <a:chOff x="5766356" y="1211084"/>
            <a:chExt cx="6061310" cy="49842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B58B7434-980B-4BA9-85E8-185720BB8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317" r="15740" b="5954"/>
            <a:stretch/>
          </p:blipFill>
          <p:spPr>
            <a:xfrm>
              <a:off x="5977563" y="1438274"/>
              <a:ext cx="5820299" cy="2981325"/>
            </a:xfrm>
            <a:prstGeom prst="rect">
              <a:avLst/>
            </a:prstGeom>
          </p:spPr>
        </p:pic>
        <p:pic>
          <p:nvPicPr>
            <p:cNvPr id="8" name="Picture 2" descr="C:\Users\143139\Desktop\pic\computer_pc_PNG1748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356" y="1211084"/>
              <a:ext cx="6061310" cy="49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797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1393357" y="2792271"/>
            <a:ext cx="351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APP</a:t>
            </a:r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語音轉文字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393354" y="3438602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語音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760353" y="182170"/>
            <a:ext cx="3775051" cy="6512864"/>
            <a:chOff x="7491955" y="1176347"/>
            <a:chExt cx="3154859" cy="544288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0E558D6-8014-4BBE-A310-5651FE8A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905" y="1990559"/>
              <a:ext cx="1883121" cy="3550050"/>
            </a:xfrm>
            <a:prstGeom prst="rect">
              <a:avLst/>
            </a:prstGeom>
          </p:spPr>
        </p:pic>
        <p:pic>
          <p:nvPicPr>
            <p:cNvPr id="10" name="Picture 9" descr="C:\Users\143139\Desktop\iphone_PNG573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955" y="1176347"/>
              <a:ext cx="3154859" cy="5442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74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3F174C-110F-4960-A981-7CF138C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6F4AB7-39AA-481A-B938-325DAF525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98" y="186699"/>
            <a:ext cx="9996119" cy="64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1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83BFBE1-351B-4474-A769-68F5363E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0C69D6-AB0E-4240-95B5-E8DA8582B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5" y="391774"/>
            <a:ext cx="11096485" cy="59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5014958" y="56913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計畫目標</a:t>
            </a:r>
          </a:p>
        </p:txBody>
      </p:sp>
      <p:sp>
        <p:nvSpPr>
          <p:cNvPr id="5" name="矩形 4"/>
          <p:cNvSpPr/>
          <p:nvPr/>
        </p:nvSpPr>
        <p:spPr>
          <a:xfrm>
            <a:off x="1314893" y="1529659"/>
            <a:ext cx="96366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建置成大校部及成大醫院的</a:t>
            </a:r>
            <a:r>
              <a:rPr lang="zh-TW" altLang="en-US" sz="2800" b="1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高效能</a:t>
            </a: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運算力整合平台</a:t>
            </a: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，落實運算</a:t>
            </a:r>
            <a:r>
              <a:rPr lang="zh-TW" altLang="en-US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資源設施</a:t>
            </a:r>
            <a:r>
              <a:rPr lang="zh-TW" altLang="zh-TW" sz="2800" b="1" u="sng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共享、互利、雙贏</a:t>
            </a: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之目標。</a:t>
            </a:r>
            <a:endParaRPr lang="en-US" altLang="zh-TW" sz="2800" kern="1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提供</a:t>
            </a: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成大校部與成大醫院足夠的運算資源</a:t>
            </a: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，降低成大校部與成大醫院運算力不足的發生機率。</a:t>
            </a:r>
            <a:r>
              <a:rPr lang="en-US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endParaRPr lang="zh-TW" altLang="zh-TW" sz="2800" kern="1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50EC6E-992B-475C-B74D-1EA89D5367FB}"/>
              </a:ext>
            </a:extLst>
          </p:cNvPr>
          <p:cNvSpPr/>
          <p:nvPr/>
        </p:nvSpPr>
        <p:spPr>
          <a:xfrm>
            <a:off x="774644" y="5922099"/>
            <a:ext cx="1071713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6295" algn="ctr">
              <a:lnSpc>
                <a:spcPts val="2500"/>
              </a:lnSpc>
              <a:spcAft>
                <a:spcPts val="0"/>
              </a:spcAft>
            </a:pPr>
            <a:r>
              <a:rPr lang="zh-TW" altLang="en-US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*</a:t>
            </a: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由於</a:t>
            </a:r>
            <a:r>
              <a:rPr lang="en-US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CPU/GPU</a:t>
            </a: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與儲存空間等硬體設備的價格會逐年降低且隨時會有</a:t>
            </a:r>
            <a:r>
              <a:rPr lang="zh-TW" altLang="zh-TW" b="1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更新更快更省電</a:t>
            </a: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的新版硬體被開發出來。</a:t>
            </a:r>
            <a:r>
              <a:rPr lang="zh-TW" altLang="en-US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需</a:t>
            </a: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學校</a:t>
            </a: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運算資源充足的前提下，避免過度採購並</a:t>
            </a:r>
            <a:r>
              <a:rPr lang="zh-TW" altLang="en-US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動態地進行</a:t>
            </a: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適量硬體採購。</a:t>
            </a:r>
            <a:endParaRPr lang="en-US" altLang="zh-TW" kern="100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15742" y="4507236"/>
            <a:ext cx="823494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半導體製程技術年年進步 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奈米 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奈米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奈米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1229760" y="1719944"/>
            <a:ext cx="391560" cy="391560"/>
            <a:chOff x="935038" y="968375"/>
            <a:chExt cx="4152900" cy="4152900"/>
          </a:xfrm>
        </p:grpSpPr>
        <p:sp>
          <p:nvSpPr>
            <p:cNvPr id="11" name="椭圆 28"/>
            <p:cNvSpPr/>
            <p:nvPr/>
          </p:nvSpPr>
          <p:spPr>
            <a:xfrm>
              <a:off x="935038" y="968375"/>
              <a:ext cx="4152900" cy="415290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45BDD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Oval 16"/>
            <p:cNvSpPr/>
            <p:nvPr/>
          </p:nvSpPr>
          <p:spPr>
            <a:xfrm>
              <a:off x="2059999" y="2095001"/>
              <a:ext cx="1902982" cy="1899650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46100" dist="190500" dir="66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i="1"/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1217025" y="2977244"/>
            <a:ext cx="391560" cy="391560"/>
            <a:chOff x="935038" y="968375"/>
            <a:chExt cx="4152900" cy="4152900"/>
          </a:xfrm>
        </p:grpSpPr>
        <p:sp>
          <p:nvSpPr>
            <p:cNvPr id="14" name="椭圆 28"/>
            <p:cNvSpPr/>
            <p:nvPr/>
          </p:nvSpPr>
          <p:spPr>
            <a:xfrm>
              <a:off x="935038" y="968375"/>
              <a:ext cx="4152900" cy="415290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45BDD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Oval 16"/>
            <p:cNvSpPr/>
            <p:nvPr/>
          </p:nvSpPr>
          <p:spPr>
            <a:xfrm>
              <a:off x="2059999" y="2095001"/>
              <a:ext cx="1902982" cy="1899650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46100" dist="190500" dir="66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i="1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CADDC5-56E0-44CE-A647-C2766531BC9D}"/>
              </a:ext>
            </a:extLst>
          </p:cNvPr>
          <p:cNvSpPr txBox="1"/>
          <p:nvPr/>
        </p:nvSpPr>
        <p:spPr>
          <a:xfrm>
            <a:off x="2024630" y="5140964"/>
            <a:ext cx="814273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GPU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是最適合來執行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運算的機器，但成本很高。</a:t>
            </a:r>
          </a:p>
        </p:txBody>
      </p:sp>
    </p:spTree>
    <p:extLst>
      <p:ext uri="{BB962C8B-B14F-4D97-AF65-F5344CB8AC3E}">
        <p14:creationId xmlns:p14="http://schemas.microsoft.com/office/powerpoint/2010/main" val="32453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各产业的大、中、小、微企业使用PostERP而实现业务数字化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r="57482"/>
          <a:stretch/>
        </p:blipFill>
        <p:spPr bwMode="auto">
          <a:xfrm>
            <a:off x="6713960" y="1"/>
            <a:ext cx="5647373" cy="685800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04272" y="1389854"/>
            <a:ext cx="10559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盤點成大校部及成大醫院的運算力。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隨時掌握成大校部及成大醫院的</a:t>
            </a:r>
            <a:r>
              <a:rPr lang="en-US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CPU</a:t>
            </a: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GPU</a:t>
            </a: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與儲存空間的使用狀況，並即時回報校方進行調度調整。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建置成大校部及成大醫院的運算力整合平台與管理租借機制</a:t>
            </a:r>
            <a:r>
              <a:rPr lang="zh-TW" altLang="zh-TW" sz="2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4845783" y="56913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執行工作項目</a:t>
            </a:r>
          </a:p>
        </p:txBody>
      </p:sp>
      <p:grpSp>
        <p:nvGrpSpPr>
          <p:cNvPr id="9" name="Group 14"/>
          <p:cNvGrpSpPr/>
          <p:nvPr/>
        </p:nvGrpSpPr>
        <p:grpSpPr>
          <a:xfrm>
            <a:off x="1198204" y="3429001"/>
            <a:ext cx="391560" cy="391560"/>
            <a:chOff x="935038" y="968375"/>
            <a:chExt cx="4152900" cy="4152900"/>
          </a:xfrm>
        </p:grpSpPr>
        <p:sp>
          <p:nvSpPr>
            <p:cNvPr id="10" name="椭圆 28"/>
            <p:cNvSpPr/>
            <p:nvPr/>
          </p:nvSpPr>
          <p:spPr>
            <a:xfrm>
              <a:off x="935038" y="968375"/>
              <a:ext cx="4152900" cy="415290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45BDD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Oval 16"/>
            <p:cNvSpPr/>
            <p:nvPr/>
          </p:nvSpPr>
          <p:spPr>
            <a:xfrm>
              <a:off x="2059999" y="2095001"/>
              <a:ext cx="1902982" cy="1899650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46100" dist="190500" dir="66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i="1"/>
            </a:p>
          </p:txBody>
        </p:sp>
      </p:grpSp>
    </p:spTree>
    <p:extLst>
      <p:ext uri="{BB962C8B-B14F-4D97-AF65-F5344CB8AC3E}">
        <p14:creationId xmlns:p14="http://schemas.microsoft.com/office/powerpoint/2010/main" val="38365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橢圓 28"/>
          <p:cNvSpPr/>
          <p:nvPr/>
        </p:nvSpPr>
        <p:spPr>
          <a:xfrm>
            <a:off x="4305301" y="1280881"/>
            <a:ext cx="4610100" cy="29630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1997886" y="1280881"/>
            <a:ext cx="2963020" cy="2963020"/>
          </a:xfrm>
          <a:prstGeom prst="ellipse">
            <a:avLst/>
          </a:prstGeom>
          <a:solidFill>
            <a:srgbClr val="70AD47">
              <a:alpha val="45882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8270263" y="1280881"/>
            <a:ext cx="2963020" cy="2963020"/>
          </a:xfrm>
          <a:prstGeom prst="ellipse">
            <a:avLst/>
          </a:pr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5158594" y="54130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規劃示意圖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FA5C377-4B9A-4707-90A2-8AAB50883D47}"/>
              </a:ext>
            </a:extLst>
          </p:cNvPr>
          <p:cNvSpPr txBox="1"/>
          <p:nvPr/>
        </p:nvSpPr>
        <p:spPr>
          <a:xfrm>
            <a:off x="2900496" y="155351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校部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50EB65D-F410-4460-8628-334B5DD8D11A}"/>
              </a:ext>
            </a:extLst>
          </p:cNvPr>
          <p:cNvSpPr txBox="1"/>
          <p:nvPr/>
        </p:nvSpPr>
        <p:spPr>
          <a:xfrm>
            <a:off x="9249072" y="154958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醫院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C394B5B-50DE-4393-A7F5-9CB53E0DA8BF}"/>
              </a:ext>
            </a:extLst>
          </p:cNvPr>
          <p:cNvSpPr txBox="1"/>
          <p:nvPr/>
        </p:nvSpPr>
        <p:spPr>
          <a:xfrm>
            <a:off x="1608012" y="4333522"/>
            <a:ext cx="9826256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目前校部與醫院的運算資源各自都是足夠的，為避免購買太多套昂貴的管理軟體版權，</a:t>
            </a:r>
            <a:r>
              <a:rPr lang="zh-TW" altLang="en-US" sz="2400" b="1" u="sng" kern="1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規劃建置一個虛擬資源共享區</a:t>
            </a:r>
            <a:r>
              <a:rPr lang="zh-TW" altLang="en-US" sz="2400" b="1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，未來新購置的設備置於虛擬共享區，以利校部與醫院的</a:t>
            </a:r>
            <a:r>
              <a:rPr lang="zh-TW" altLang="en-US" sz="2400" b="1" kern="1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整合使用</a:t>
            </a:r>
            <a:r>
              <a:rPr lang="zh-TW" altLang="en-US" sz="2400" b="1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8AE18B-FB47-4C9A-B8F6-BCDB65C3666E}"/>
              </a:ext>
            </a:extLst>
          </p:cNvPr>
          <p:cNvSpPr/>
          <p:nvPr/>
        </p:nvSpPr>
        <p:spPr>
          <a:xfrm>
            <a:off x="5172055" y="1476221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CPU/GPU/</a:t>
            </a:r>
            <a:r>
              <a:rPr lang="zh-TW" altLang="en-US" sz="2800" b="1" dirty="0">
                <a:solidFill>
                  <a:schemeClr val="bg1"/>
                </a:solidFill>
              </a:rPr>
              <a:t>機房</a:t>
            </a: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虛擬資源共享區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5A882EF-3066-4376-BA71-DD32F026B6EA}"/>
              </a:ext>
            </a:extLst>
          </p:cNvPr>
          <p:cNvSpPr txBox="1"/>
          <p:nvPr/>
        </p:nvSpPr>
        <p:spPr>
          <a:xfrm>
            <a:off x="2301180" y="20929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備援資源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充足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14B644C-F2DB-4108-AFC8-C418CDD70C1C}"/>
              </a:ext>
            </a:extLst>
          </p:cNvPr>
          <p:cNvSpPr txBox="1"/>
          <p:nvPr/>
        </p:nvSpPr>
        <p:spPr>
          <a:xfrm>
            <a:off x="8582220" y="206580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備援資源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尚可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093923D-1B41-4D6C-8998-DEA515D77A5E}"/>
              </a:ext>
            </a:extLst>
          </p:cNvPr>
          <p:cNvSpPr/>
          <p:nvPr/>
        </p:nvSpPr>
        <p:spPr>
          <a:xfrm>
            <a:off x="5436917" y="344303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落實資安規範</a:t>
            </a:r>
          </a:p>
        </p:txBody>
      </p:sp>
      <p:sp>
        <p:nvSpPr>
          <p:cNvPr id="17" name="矩形 16" descr="城市"/>
          <p:cNvSpPr/>
          <p:nvPr/>
        </p:nvSpPr>
        <p:spPr>
          <a:xfrm>
            <a:off x="9054894" y="2430332"/>
            <a:ext cx="1393754" cy="139375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矩形 20" descr="程式設計師"/>
          <p:cNvSpPr/>
          <p:nvPr/>
        </p:nvSpPr>
        <p:spPr>
          <a:xfrm>
            <a:off x="5436916" y="2322074"/>
            <a:ext cx="1096411" cy="109641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114297"/>
              <a:satOff val="6737"/>
              <a:lumOff val="-3268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矩形 21" descr="資料庫"/>
          <p:cNvSpPr/>
          <p:nvPr/>
        </p:nvSpPr>
        <p:spPr>
          <a:xfrm>
            <a:off x="2754503" y="2848201"/>
            <a:ext cx="856445" cy="856444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矩形 23" descr="資料庫"/>
          <p:cNvSpPr/>
          <p:nvPr/>
        </p:nvSpPr>
        <p:spPr>
          <a:xfrm>
            <a:off x="3297191" y="2629328"/>
            <a:ext cx="856445" cy="856444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矩形 25" descr="鎖"/>
          <p:cNvSpPr/>
          <p:nvPr/>
        </p:nvSpPr>
        <p:spPr>
          <a:xfrm>
            <a:off x="6521141" y="2412405"/>
            <a:ext cx="1006083" cy="1006083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向右箭號 4"/>
          <p:cNvSpPr/>
          <p:nvPr/>
        </p:nvSpPr>
        <p:spPr>
          <a:xfrm>
            <a:off x="4305301" y="2819651"/>
            <a:ext cx="866754" cy="1235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flipH="1">
            <a:off x="8013885" y="2819651"/>
            <a:ext cx="901515" cy="123579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0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14450" y="3886200"/>
            <a:ext cx="9982200" cy="2533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2D03244-AB45-4BDA-83C8-2D922C81B4AD}"/>
              </a:ext>
            </a:extLst>
          </p:cNvPr>
          <p:cNvSpPr txBox="1"/>
          <p:nvPr/>
        </p:nvSpPr>
        <p:spPr>
          <a:xfrm>
            <a:off x="1411392" y="3151958"/>
            <a:ext cx="946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友校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1.36 PFLOPS  (P: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每秒一千兆次</a:t>
            </a:r>
            <a:r>
              <a:rPr lang="zh-TW" altLang="en-US" sz="2400" u="sng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浮點運算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,10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  T= 10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G=10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54479" y="2268309"/>
            <a:ext cx="8097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一年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365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=8,760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=525,600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=31,536,000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~= 0.03G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每秒進行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個運算 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~= 3x10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運算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=3G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運算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127534" y="1572982"/>
            <a:ext cx="598593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GPU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是最適合來執行</a:t>
            </a:r>
            <a:r>
              <a:rPr lang="en-US" altLang="zh-TW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800" b="1" kern="10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運算的機器。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3919791" y="541302"/>
            <a:ext cx="440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目前校內</a:t>
            </a:r>
            <a:r>
              <a:rPr lang="en-US" altLang="zh-TW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GPU</a:t>
            </a:r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運算力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476376" y="4124823"/>
            <a:ext cx="9680459" cy="2031493"/>
            <a:chOff x="1390650" y="4059115"/>
            <a:chExt cx="9680458" cy="2031493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C44A6E5C-A26C-4F22-85A4-6963600243C8}"/>
                </a:ext>
              </a:extLst>
            </p:cNvPr>
            <p:cNvSpPr txBox="1"/>
            <p:nvPr/>
          </p:nvSpPr>
          <p:spPr>
            <a:xfrm>
              <a:off x="2861425" y="4059115"/>
              <a:ext cx="663912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成大校部現有運算力</a:t>
              </a:r>
              <a:r>
                <a:rPr lang="en-US" altLang="zh-TW" sz="3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sz="3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3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1.64  PFLOPS</a:t>
              </a:r>
            </a:p>
            <a:p>
              <a:r>
                <a:rPr lang="zh-TW" altLang="en-US" sz="32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成大醫院現有運算力</a:t>
              </a:r>
              <a:r>
                <a:rPr lang="en-US" altLang="zh-TW" sz="32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sz="32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3200" b="1" dirty="0">
                  <a:solidFill>
                    <a:schemeClr val="accent5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0.54  PFLOPS</a:t>
              </a:r>
            </a:p>
          </p:txBody>
        </p: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06B2E4E7-1DDD-4D96-A6FB-85133BC4491D}"/>
                </a:ext>
              </a:extLst>
            </p:cNvPr>
            <p:cNvCxnSpPr/>
            <p:nvPr/>
          </p:nvCxnSpPr>
          <p:spPr>
            <a:xfrm>
              <a:off x="1390650" y="5293675"/>
              <a:ext cx="9680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4102804" y="5382722"/>
              <a:ext cx="40176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共</a:t>
              </a:r>
              <a:r>
                <a:rPr lang="en-US" altLang="zh-TW" sz="4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 2.18  PFLOPS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1393" y="4478377"/>
              <a:ext cx="5293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/>
                <a:t>+</a:t>
              </a:r>
              <a:endParaRPr lang="zh-TW" alt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83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5737988" y="1094745"/>
            <a:ext cx="6061310" cy="4984257"/>
            <a:chOff x="5737988" y="719137"/>
            <a:chExt cx="6061310" cy="498425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224EA13-CDB6-46B5-BEE2-A85DE4CC1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575" r="31174" b="6089"/>
            <a:stretch/>
          </p:blipFill>
          <p:spPr>
            <a:xfrm>
              <a:off x="5921482" y="923925"/>
              <a:ext cx="5660918" cy="3577968"/>
            </a:xfrm>
            <a:prstGeom prst="rect">
              <a:avLst/>
            </a:prstGeom>
          </p:spPr>
        </p:pic>
        <p:pic>
          <p:nvPicPr>
            <p:cNvPr id="3074" name="Picture 2" descr="C:\Users\143139\Desktop\pic\computer_pc_PNG1748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988" y="719137"/>
              <a:ext cx="6061310" cy="49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字方塊 1"/>
          <p:cNvSpPr txBox="1"/>
          <p:nvPr/>
        </p:nvSpPr>
        <p:spPr>
          <a:xfrm>
            <a:off x="1154348" y="1882844"/>
            <a:ext cx="3698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落地  實際應用為主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Llama3.1 8b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3C8D7E-4C3E-486A-9F5F-F97BE18A8297}"/>
              </a:ext>
            </a:extLst>
          </p:cNvPr>
          <p:cNvSpPr/>
          <p:nvPr/>
        </p:nvSpPr>
        <p:spPr>
          <a:xfrm>
            <a:off x="1711387" y="5851088"/>
            <a:ext cx="10049545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Llama (Meta):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地端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需自建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GPU)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不須訓練費用，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資料不外傳。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五角星形 8">
            <a:extLst>
              <a:ext uri="{FF2B5EF4-FFF2-40B4-BE49-F238E27FC236}">
                <a16:creationId xmlns:a16="http://schemas.microsoft.com/office/drawing/2014/main" id="{828DB5A8-966F-4B89-9A20-996991D82F08}"/>
              </a:ext>
            </a:extLst>
          </p:cNvPr>
          <p:cNvSpPr/>
          <p:nvPr/>
        </p:nvSpPr>
        <p:spPr>
          <a:xfrm>
            <a:off x="1187330" y="5973809"/>
            <a:ext cx="491079" cy="4008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1154351" y="1229984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成醫</a:t>
            </a:r>
            <a:r>
              <a:rPr lang="en-US" altLang="zh-TW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GPT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724053ED-BA57-41B3-B907-2718A09D1248}"/>
              </a:ext>
            </a:extLst>
          </p:cNvPr>
          <p:cNvGrpSpPr/>
          <p:nvPr/>
        </p:nvGrpSpPr>
        <p:grpSpPr>
          <a:xfrm>
            <a:off x="1295991" y="3064565"/>
            <a:ext cx="3933234" cy="2430862"/>
            <a:chOff x="7498450" y="2696258"/>
            <a:chExt cx="4932953" cy="3246914"/>
          </a:xfrm>
        </p:grpSpPr>
        <p:pic>
          <p:nvPicPr>
            <p:cNvPr id="31" name="Google Shape;110;p19">
              <a:extLst>
                <a:ext uri="{FF2B5EF4-FFF2-40B4-BE49-F238E27FC236}">
                  <a16:creationId xmlns:a16="http://schemas.microsoft.com/office/drawing/2014/main" id="{A3B83F90-9E6F-4094-A4D9-4F33D42DA2E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15851" y="4396836"/>
              <a:ext cx="2017495" cy="120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14;p19">
              <a:extLst>
                <a:ext uri="{FF2B5EF4-FFF2-40B4-BE49-F238E27FC236}">
                  <a16:creationId xmlns:a16="http://schemas.microsoft.com/office/drawing/2014/main" id="{0103EB61-B588-4228-A0A6-2FEFA6525F8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77772" y="3212910"/>
              <a:ext cx="835409" cy="962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15;p19">
              <a:extLst>
                <a:ext uri="{FF2B5EF4-FFF2-40B4-BE49-F238E27FC236}">
                  <a16:creationId xmlns:a16="http://schemas.microsoft.com/office/drawing/2014/main" id="{007EDFFA-F633-4BD1-B61F-4C3475A2B8E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71459" y="3345114"/>
              <a:ext cx="835409" cy="962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16;p19">
              <a:extLst>
                <a:ext uri="{FF2B5EF4-FFF2-40B4-BE49-F238E27FC236}">
                  <a16:creationId xmlns:a16="http://schemas.microsoft.com/office/drawing/2014/main" id="{D3941851-D534-4C22-8A91-B8C293F5BB0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259460" y="4355912"/>
              <a:ext cx="1111472" cy="9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17;p19">
              <a:extLst>
                <a:ext uri="{FF2B5EF4-FFF2-40B4-BE49-F238E27FC236}">
                  <a16:creationId xmlns:a16="http://schemas.microsoft.com/office/drawing/2014/main" id="{E6D6FF1A-FC9B-4096-9F0F-C75FD4F57CF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259460" y="3963346"/>
              <a:ext cx="1111472" cy="9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18;p19">
              <a:extLst>
                <a:ext uri="{FF2B5EF4-FFF2-40B4-BE49-F238E27FC236}">
                  <a16:creationId xmlns:a16="http://schemas.microsoft.com/office/drawing/2014/main" id="{4C982B67-9E46-4B95-A5C7-CC4D6AB86D41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010528" y="2696258"/>
              <a:ext cx="1628139" cy="1045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19;p19">
              <a:extLst>
                <a:ext uri="{FF2B5EF4-FFF2-40B4-BE49-F238E27FC236}">
                  <a16:creationId xmlns:a16="http://schemas.microsoft.com/office/drawing/2014/main" id="{62B6CDED-9C86-4D11-8711-8BEBE951A355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619935" y="3556490"/>
              <a:ext cx="1758508" cy="11508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" name="Google Shape;120;p19">
              <a:extLst>
                <a:ext uri="{FF2B5EF4-FFF2-40B4-BE49-F238E27FC236}">
                  <a16:creationId xmlns:a16="http://schemas.microsoft.com/office/drawing/2014/main" id="{6402FC8A-06BD-42F4-BD5C-203A289B5FB9}"/>
                </a:ext>
              </a:extLst>
            </p:cNvPr>
            <p:cNvCxnSpPr/>
            <p:nvPr/>
          </p:nvCxnSpPr>
          <p:spPr>
            <a:xfrm>
              <a:off x="10564260" y="5443062"/>
              <a:ext cx="664200" cy="383400"/>
            </a:xfrm>
            <a:prstGeom prst="straightConnector1">
              <a:avLst/>
            </a:prstGeom>
            <a:noFill/>
            <a:ln w="19050" cap="rnd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21;p19">
              <a:extLst>
                <a:ext uri="{FF2B5EF4-FFF2-40B4-BE49-F238E27FC236}">
                  <a16:creationId xmlns:a16="http://schemas.microsoft.com/office/drawing/2014/main" id="{FECC2434-F8E1-4874-AD9E-C0A0DDAB7C0B}"/>
                </a:ext>
              </a:extLst>
            </p:cNvPr>
            <p:cNvCxnSpPr/>
            <p:nvPr/>
          </p:nvCxnSpPr>
          <p:spPr>
            <a:xfrm>
              <a:off x="8516010" y="4221012"/>
              <a:ext cx="559800" cy="323100"/>
            </a:xfrm>
            <a:prstGeom prst="straightConnector1">
              <a:avLst/>
            </a:prstGeom>
            <a:noFill/>
            <a:ln w="19050" cap="rnd" cmpd="sng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124;p19">
              <a:extLst>
                <a:ext uri="{FF2B5EF4-FFF2-40B4-BE49-F238E27FC236}">
                  <a16:creationId xmlns:a16="http://schemas.microsoft.com/office/drawing/2014/main" id="{B2754BEC-711E-4E02-95F1-697A24AAEECA}"/>
                </a:ext>
              </a:extLst>
            </p:cNvPr>
            <p:cNvCxnSpPr/>
            <p:nvPr/>
          </p:nvCxnSpPr>
          <p:spPr>
            <a:xfrm flipH="1">
              <a:off x="10515660" y="4297212"/>
              <a:ext cx="559800" cy="3231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41" name="Google Shape;125;p19">
              <a:extLst>
                <a:ext uri="{FF2B5EF4-FFF2-40B4-BE49-F238E27FC236}">
                  <a16:creationId xmlns:a16="http://schemas.microsoft.com/office/drawing/2014/main" id="{26A3E546-E7CB-4FEA-8EDE-51858C10E9CE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498450" y="3924213"/>
              <a:ext cx="1761010" cy="1938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26;p19">
              <a:extLst>
                <a:ext uri="{FF2B5EF4-FFF2-40B4-BE49-F238E27FC236}">
                  <a16:creationId xmlns:a16="http://schemas.microsoft.com/office/drawing/2014/main" id="{7D4E6BC9-41B5-4EB3-9133-55D1017C1E18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980869" y="4960106"/>
              <a:ext cx="705571" cy="983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27;p19">
              <a:extLst>
                <a:ext uri="{FF2B5EF4-FFF2-40B4-BE49-F238E27FC236}">
                  <a16:creationId xmlns:a16="http://schemas.microsoft.com/office/drawing/2014/main" id="{216C589B-BD79-4A4C-943A-2BEB71235B74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725832" y="4871715"/>
              <a:ext cx="705571" cy="9830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128;p19">
              <a:extLst>
                <a:ext uri="{FF2B5EF4-FFF2-40B4-BE49-F238E27FC236}">
                  <a16:creationId xmlns:a16="http://schemas.microsoft.com/office/drawing/2014/main" id="{74A0F787-D2DE-4DB8-82AE-4C33A80A13EC}"/>
                </a:ext>
              </a:extLst>
            </p:cNvPr>
            <p:cNvSpPr/>
            <p:nvPr/>
          </p:nvSpPr>
          <p:spPr>
            <a:xfrm>
              <a:off x="9687450" y="3197855"/>
              <a:ext cx="444227" cy="1109869"/>
            </a:xfrm>
            <a:prstGeom prst="up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accent4"/>
                </a:gs>
                <a:gs pos="100000">
                  <a:srgbClr val="00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777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1154351" y="2809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文章翻譯編修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766356" y="1211084"/>
            <a:ext cx="6061310" cy="4984257"/>
            <a:chOff x="5737988" y="2062162"/>
            <a:chExt cx="6061310" cy="49842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1125D1A-C10F-48E2-991F-A89848F93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572" r="12845" b="6264"/>
            <a:stretch/>
          </p:blipFill>
          <p:spPr>
            <a:xfrm>
              <a:off x="5947596" y="2286000"/>
              <a:ext cx="5642094" cy="2809875"/>
            </a:xfrm>
            <a:prstGeom prst="rect">
              <a:avLst/>
            </a:prstGeom>
          </p:spPr>
        </p:pic>
        <p:pic>
          <p:nvPicPr>
            <p:cNvPr id="9" name="Picture 2" descr="C:\Users\143139\Desktop\pic\computer_pc_PNG1748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988" y="2062162"/>
              <a:ext cx="6061310" cy="49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74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B542A002-EF0D-470B-A1AE-54847C59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9" r="14371" b="6643"/>
          <a:stretch/>
        </p:blipFill>
        <p:spPr>
          <a:xfrm>
            <a:off x="5947125" y="1390478"/>
            <a:ext cx="5642093" cy="2837510"/>
          </a:xfrm>
          <a:prstGeom prst="rect">
            <a:avLst/>
          </a:prstGeom>
        </p:spPr>
      </p:pic>
      <p:pic>
        <p:nvPicPr>
          <p:cNvPr id="12" name="Picture 2" descr="C:\Users\143139\Desktop\pic\computer_pc_PNG174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56" y="1211084"/>
            <a:ext cx="6061310" cy="49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1154351" y="2809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會議記錄生成</a:t>
            </a:r>
          </a:p>
        </p:txBody>
      </p:sp>
    </p:spTree>
    <p:extLst>
      <p:ext uri="{BB962C8B-B14F-4D97-AF65-F5344CB8AC3E}">
        <p14:creationId xmlns:p14="http://schemas.microsoft.com/office/powerpoint/2010/main" val="270512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B542A002-EF0D-470B-A1AE-54847C59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9" r="14371" b="6643"/>
          <a:stretch/>
        </p:blipFill>
        <p:spPr>
          <a:xfrm>
            <a:off x="5947125" y="1390478"/>
            <a:ext cx="5642093" cy="2837510"/>
          </a:xfrm>
          <a:prstGeom prst="rect">
            <a:avLst/>
          </a:prstGeom>
        </p:spPr>
      </p:pic>
      <p:pic>
        <p:nvPicPr>
          <p:cNvPr id="12" name="Picture 2" descr="C:\Users\143139\Desktop\pic\computer_pc_PNG174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56" y="1211084"/>
            <a:ext cx="6061310" cy="49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D0152F-E4F4-411C-9F27-1A2DEA3B0FEF}"/>
              </a:ext>
            </a:extLst>
          </p:cNvPr>
          <p:cNvSpPr txBox="1"/>
          <p:nvPr/>
        </p:nvSpPr>
        <p:spPr>
          <a:xfrm>
            <a:off x="1154351" y="2809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B030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病歷摘要生成</a:t>
            </a:r>
          </a:p>
        </p:txBody>
      </p:sp>
    </p:spTree>
    <p:extLst>
      <p:ext uri="{BB962C8B-B14F-4D97-AF65-F5344CB8AC3E}">
        <p14:creationId xmlns:p14="http://schemas.microsoft.com/office/powerpoint/2010/main" val="332403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20448</TotalTime>
  <Words>453</Words>
  <Application>Microsoft Office PowerPoint</Application>
  <PresentationFormat>寬螢幕</PresentationFormat>
  <Paragraphs>46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等线</vt:lpstr>
      <vt:lpstr>Open Sans</vt:lpstr>
      <vt:lpstr>微軟正黑體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成功大學 高效能運算資源設施建置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 資安工作日常化說明</dc:title>
  <dc:creator>GloriaFang</dc:creator>
  <cp:lastModifiedBy>pyc</cp:lastModifiedBy>
  <cp:revision>1008</cp:revision>
  <cp:lastPrinted>2024-02-05T03:22:56Z</cp:lastPrinted>
  <dcterms:created xsi:type="dcterms:W3CDTF">2023-02-02T07:09:27Z</dcterms:created>
  <dcterms:modified xsi:type="dcterms:W3CDTF">2025-05-01T03:30:14Z</dcterms:modified>
</cp:coreProperties>
</file>